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4.xml" ContentType="application/vnd.openxmlformats-officedocument.theme+xml"/>
  <Override PartName="/ppt/theme/theme5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5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  <p:sldMasterId id="2147483652" r:id="rId5"/>
    <p:sldMasterId id="2147483728" r:id="rId6"/>
  </p:sldMasterIdLst>
  <p:notesMasterIdLst>
    <p:notesMasterId r:id="rId12"/>
  </p:notesMasterIdLst>
  <p:handoutMasterIdLst>
    <p:handoutMasterId r:id="rId13"/>
  </p:handoutMasterIdLst>
  <p:sldIdLst>
    <p:sldId id="322" r:id="rId7"/>
    <p:sldId id="333" r:id="rId8"/>
    <p:sldId id="337" r:id="rId9"/>
    <p:sldId id="341" r:id="rId10"/>
    <p:sldId id="352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54B"/>
    <a:srgbClr val="FFFF00"/>
    <a:srgbClr val="660066"/>
    <a:srgbClr val="FFFFFF"/>
    <a:srgbClr val="FF9966"/>
    <a:srgbClr val="000099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62" autoAdjust="0"/>
  </p:normalViewPr>
  <p:slideViewPr>
    <p:cSldViewPr snapToGrid="0">
      <p:cViewPr>
        <p:scale>
          <a:sx n="125" d="100"/>
          <a:sy n="125" d="100"/>
        </p:scale>
        <p:origin x="-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A2D75-8777-42FD-9D9F-D781A7793A63}" type="doc">
      <dgm:prSet loTypeId="urn:microsoft.com/office/officeart/2005/8/layout/cycle2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73540F5-E27F-49FB-9760-3A0F505EA350}">
      <dgm:prSet phldrT="[Text]"/>
      <dgm:spPr/>
      <dgm:t>
        <a:bodyPr/>
        <a:lstStyle/>
        <a:p>
          <a:r>
            <a:rPr lang="sv-SE" dirty="0" smtClean="0"/>
            <a:t>Produktion</a:t>
          </a:r>
          <a:endParaRPr lang="sv-SE" dirty="0"/>
        </a:p>
      </dgm:t>
    </dgm:pt>
    <dgm:pt modelId="{B28C2283-E663-4F66-93BA-52937A051EB4}" type="parTrans" cxnId="{0C28E813-CD8D-4AF7-B5C8-69C6051ACC35}">
      <dgm:prSet/>
      <dgm:spPr/>
      <dgm:t>
        <a:bodyPr/>
        <a:lstStyle/>
        <a:p>
          <a:endParaRPr lang="sv-SE"/>
        </a:p>
      </dgm:t>
    </dgm:pt>
    <dgm:pt modelId="{31EB36BA-CE81-424F-B9DF-8CB394E1196D}" type="sibTrans" cxnId="{0C28E813-CD8D-4AF7-B5C8-69C6051ACC35}">
      <dgm:prSet/>
      <dgm:spPr/>
      <dgm:t>
        <a:bodyPr/>
        <a:lstStyle/>
        <a:p>
          <a:endParaRPr lang="sv-SE"/>
        </a:p>
      </dgm:t>
    </dgm:pt>
    <dgm:pt modelId="{52E155EC-E155-4937-9018-C8451EC83CFD}">
      <dgm:prSet phldrT="[Text]"/>
      <dgm:spPr/>
      <dgm:t>
        <a:bodyPr/>
        <a:lstStyle/>
        <a:p>
          <a:r>
            <a:rPr lang="sv-SE" dirty="0" smtClean="0"/>
            <a:t>Planering</a:t>
          </a:r>
          <a:endParaRPr lang="sv-SE" dirty="0"/>
        </a:p>
      </dgm:t>
    </dgm:pt>
    <dgm:pt modelId="{4BEF601E-EDB6-4AB7-8272-A65DD4AC6DEB}" type="parTrans" cxnId="{511ECB46-5E67-4ED1-85FA-83B93887E24F}">
      <dgm:prSet/>
      <dgm:spPr/>
      <dgm:t>
        <a:bodyPr/>
        <a:lstStyle/>
        <a:p>
          <a:endParaRPr lang="sv-SE"/>
        </a:p>
      </dgm:t>
    </dgm:pt>
    <dgm:pt modelId="{239424EC-7623-4D1D-949F-61BCD4E25230}" type="sibTrans" cxnId="{511ECB46-5E67-4ED1-85FA-83B93887E24F}">
      <dgm:prSet/>
      <dgm:spPr/>
      <dgm:t>
        <a:bodyPr/>
        <a:lstStyle/>
        <a:p>
          <a:endParaRPr lang="sv-SE"/>
        </a:p>
      </dgm:t>
    </dgm:pt>
    <dgm:pt modelId="{A50186A8-96D2-4877-873D-C72603C777D3}">
      <dgm:prSet phldrT="[Text]"/>
      <dgm:spPr/>
      <dgm:t>
        <a:bodyPr/>
        <a:lstStyle/>
        <a:p>
          <a:r>
            <a:rPr lang="sv-SE" dirty="0" smtClean="0"/>
            <a:t>CloudShare</a:t>
          </a:r>
          <a:endParaRPr lang="sv-SE" dirty="0"/>
        </a:p>
      </dgm:t>
    </dgm:pt>
    <dgm:pt modelId="{3D0535E6-E59E-4FAC-8EAC-0B240F29126D}" type="parTrans" cxnId="{257F9B05-A149-4427-A9CC-AD89738D44FC}">
      <dgm:prSet/>
      <dgm:spPr/>
      <dgm:t>
        <a:bodyPr/>
        <a:lstStyle/>
        <a:p>
          <a:endParaRPr lang="sv-SE"/>
        </a:p>
      </dgm:t>
    </dgm:pt>
    <dgm:pt modelId="{17103645-5A15-4F81-A300-E705CDC4BEA1}" type="sibTrans" cxnId="{257F9B05-A149-4427-A9CC-AD89738D44FC}">
      <dgm:prSet/>
      <dgm:spPr/>
      <dgm:t>
        <a:bodyPr/>
        <a:lstStyle/>
        <a:p>
          <a:endParaRPr lang="sv-SE"/>
        </a:p>
      </dgm:t>
    </dgm:pt>
    <dgm:pt modelId="{FA073A06-6394-4DCE-9DC2-C2B71C2A10B3}">
      <dgm:prSet phldrT="[Text]"/>
      <dgm:spPr/>
      <dgm:t>
        <a:bodyPr/>
        <a:lstStyle/>
        <a:p>
          <a:r>
            <a:rPr lang="sv-SE" dirty="0" smtClean="0"/>
            <a:t>Utbildning</a:t>
          </a:r>
          <a:endParaRPr lang="sv-SE" dirty="0"/>
        </a:p>
      </dgm:t>
    </dgm:pt>
    <dgm:pt modelId="{D6D3C880-2DBE-42BA-A74E-1919A0413E07}" type="parTrans" cxnId="{7B74B097-5C74-46FA-97D2-04715160967D}">
      <dgm:prSet/>
      <dgm:spPr/>
      <dgm:t>
        <a:bodyPr/>
        <a:lstStyle/>
        <a:p>
          <a:endParaRPr lang="sv-SE"/>
        </a:p>
      </dgm:t>
    </dgm:pt>
    <dgm:pt modelId="{A8303F98-3488-4E83-814A-BDD680F92F09}" type="sibTrans" cxnId="{7B74B097-5C74-46FA-97D2-04715160967D}">
      <dgm:prSet/>
      <dgm:spPr/>
      <dgm:t>
        <a:bodyPr/>
        <a:lstStyle/>
        <a:p>
          <a:endParaRPr lang="sv-SE"/>
        </a:p>
      </dgm:t>
    </dgm:pt>
    <dgm:pt modelId="{81474BB2-ECD8-4A88-B6D9-0514EFE08103}">
      <dgm:prSet phldrT="[Text]"/>
      <dgm:spPr/>
      <dgm:t>
        <a:bodyPr/>
        <a:lstStyle/>
        <a:p>
          <a:r>
            <a:rPr lang="sv-SE" dirty="0" smtClean="0"/>
            <a:t>Demo</a:t>
          </a:r>
          <a:endParaRPr lang="sv-SE" dirty="0"/>
        </a:p>
      </dgm:t>
    </dgm:pt>
    <dgm:pt modelId="{F65D9148-FC09-45AE-A367-C40F6AD411D8}" type="parTrans" cxnId="{9D52DE52-CB06-44E8-9A4B-C574CA69C3E2}">
      <dgm:prSet/>
      <dgm:spPr/>
      <dgm:t>
        <a:bodyPr/>
        <a:lstStyle/>
        <a:p>
          <a:endParaRPr lang="sv-SE"/>
        </a:p>
      </dgm:t>
    </dgm:pt>
    <dgm:pt modelId="{462CD6A2-DAFD-4407-9D7E-0BD4780D3798}" type="sibTrans" cxnId="{9D52DE52-CB06-44E8-9A4B-C574CA69C3E2}">
      <dgm:prSet/>
      <dgm:spPr/>
      <dgm:t>
        <a:bodyPr/>
        <a:lstStyle/>
        <a:p>
          <a:endParaRPr lang="sv-SE"/>
        </a:p>
      </dgm:t>
    </dgm:pt>
    <dgm:pt modelId="{BC7416C8-4DE2-4EAF-8C1C-52F162DA8D71}">
      <dgm:prSet phldrT="[Text]"/>
      <dgm:spPr/>
      <dgm:t>
        <a:bodyPr/>
        <a:lstStyle/>
        <a:p>
          <a:r>
            <a:rPr lang="sv-SE" dirty="0" smtClean="0"/>
            <a:t>Återblick</a:t>
          </a:r>
          <a:endParaRPr lang="sv-SE" dirty="0"/>
        </a:p>
      </dgm:t>
    </dgm:pt>
    <dgm:pt modelId="{6C7ED11D-0091-448C-8F58-49AE00B47BDC}" type="parTrans" cxnId="{1C596D5E-29D0-4A24-8778-16366A2FBA37}">
      <dgm:prSet/>
      <dgm:spPr/>
      <dgm:t>
        <a:bodyPr/>
        <a:lstStyle/>
        <a:p>
          <a:endParaRPr lang="sv-SE"/>
        </a:p>
      </dgm:t>
    </dgm:pt>
    <dgm:pt modelId="{14B3EAB9-363D-4A06-B074-3EA94A2AF8CA}" type="sibTrans" cxnId="{1C596D5E-29D0-4A24-8778-16366A2FBA37}">
      <dgm:prSet/>
      <dgm:spPr/>
      <dgm:t>
        <a:bodyPr/>
        <a:lstStyle/>
        <a:p>
          <a:endParaRPr lang="sv-SE"/>
        </a:p>
      </dgm:t>
    </dgm:pt>
    <dgm:pt modelId="{0BF0990C-9D4F-4A8D-9988-CD0CE85D401D}">
      <dgm:prSet phldrT="[Text]"/>
      <dgm:spPr/>
      <dgm:t>
        <a:bodyPr/>
        <a:lstStyle/>
        <a:p>
          <a:r>
            <a:rPr lang="sv-SE" smtClean="0"/>
            <a:t>Kodstopp</a:t>
          </a:r>
          <a:endParaRPr lang="sv-SE" dirty="0"/>
        </a:p>
      </dgm:t>
    </dgm:pt>
    <dgm:pt modelId="{F2BFE2E6-3B79-4442-94E5-919A3D0A125E}" type="parTrans" cxnId="{AD7E9DDC-F2AC-4E74-A4D4-F0F8F0BB84AB}">
      <dgm:prSet/>
      <dgm:spPr/>
      <dgm:t>
        <a:bodyPr/>
        <a:lstStyle/>
        <a:p>
          <a:endParaRPr lang="sv-SE"/>
        </a:p>
      </dgm:t>
    </dgm:pt>
    <dgm:pt modelId="{DBB46D9D-4EBC-4CE7-B3F7-7AB17C784638}" type="sibTrans" cxnId="{AD7E9DDC-F2AC-4E74-A4D4-F0F8F0BB84AB}">
      <dgm:prSet/>
      <dgm:spPr/>
      <dgm:t>
        <a:bodyPr/>
        <a:lstStyle/>
        <a:p>
          <a:endParaRPr lang="sv-SE"/>
        </a:p>
      </dgm:t>
    </dgm:pt>
    <dgm:pt modelId="{6F72C398-1E3C-4FD3-81CF-2F7659B6EEAD}" type="pres">
      <dgm:prSet presAssocID="{D96A2D75-8777-42FD-9D9F-D781A7793A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BDE5806-9169-4657-96D3-19FFE2565F31}" type="pres">
      <dgm:prSet presAssocID="{A50186A8-96D2-4877-873D-C72603C777D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E214B05-3BBE-4846-8644-ADE37FC0B13E}" type="pres">
      <dgm:prSet presAssocID="{17103645-5A15-4F81-A300-E705CDC4BEA1}" presName="sibTrans" presStyleLbl="sibTrans2D1" presStyleIdx="0" presStyleCnt="7"/>
      <dgm:spPr/>
      <dgm:t>
        <a:bodyPr/>
        <a:lstStyle/>
        <a:p>
          <a:endParaRPr lang="sv-SE"/>
        </a:p>
      </dgm:t>
    </dgm:pt>
    <dgm:pt modelId="{B8A2F653-7F99-4A13-A5CE-593147CBD778}" type="pres">
      <dgm:prSet presAssocID="{17103645-5A15-4F81-A300-E705CDC4BEA1}" presName="connectorText" presStyleLbl="sibTrans2D1" presStyleIdx="0" presStyleCnt="7"/>
      <dgm:spPr/>
      <dgm:t>
        <a:bodyPr/>
        <a:lstStyle/>
        <a:p>
          <a:endParaRPr lang="sv-SE"/>
        </a:p>
      </dgm:t>
    </dgm:pt>
    <dgm:pt modelId="{766A3410-4C31-4B9D-80EE-C5190CB4DD52}" type="pres">
      <dgm:prSet presAssocID="{FA073A06-6394-4DCE-9DC2-C2B71C2A10B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A237561-63C4-4A5E-B9DD-356BA435245E}" type="pres">
      <dgm:prSet presAssocID="{A8303F98-3488-4E83-814A-BDD680F92F09}" presName="sibTrans" presStyleLbl="sibTrans2D1" presStyleIdx="1" presStyleCnt="7"/>
      <dgm:spPr/>
      <dgm:t>
        <a:bodyPr/>
        <a:lstStyle/>
        <a:p>
          <a:endParaRPr lang="sv-SE"/>
        </a:p>
      </dgm:t>
    </dgm:pt>
    <dgm:pt modelId="{551CA6E7-9351-4722-B2AB-FA778CC4C8A8}" type="pres">
      <dgm:prSet presAssocID="{A8303F98-3488-4E83-814A-BDD680F92F09}" presName="connectorText" presStyleLbl="sibTrans2D1" presStyleIdx="1" presStyleCnt="7"/>
      <dgm:spPr/>
      <dgm:t>
        <a:bodyPr/>
        <a:lstStyle/>
        <a:p>
          <a:endParaRPr lang="sv-SE"/>
        </a:p>
      </dgm:t>
    </dgm:pt>
    <dgm:pt modelId="{C3FEB553-BFF0-4D8A-A141-C8C9C49A8E98}" type="pres">
      <dgm:prSet presAssocID="{81474BB2-ECD8-4A88-B6D9-0514EFE0810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A199B13-9BEF-44B0-B083-F73EB6593C17}" type="pres">
      <dgm:prSet presAssocID="{462CD6A2-DAFD-4407-9D7E-0BD4780D3798}" presName="sibTrans" presStyleLbl="sibTrans2D1" presStyleIdx="2" presStyleCnt="7"/>
      <dgm:spPr/>
      <dgm:t>
        <a:bodyPr/>
        <a:lstStyle/>
        <a:p>
          <a:endParaRPr lang="sv-SE"/>
        </a:p>
      </dgm:t>
    </dgm:pt>
    <dgm:pt modelId="{8F1B7C4D-3578-4488-BFEC-6288E368F9A6}" type="pres">
      <dgm:prSet presAssocID="{462CD6A2-DAFD-4407-9D7E-0BD4780D3798}" presName="connectorText" presStyleLbl="sibTrans2D1" presStyleIdx="2" presStyleCnt="7"/>
      <dgm:spPr/>
      <dgm:t>
        <a:bodyPr/>
        <a:lstStyle/>
        <a:p>
          <a:endParaRPr lang="sv-SE"/>
        </a:p>
      </dgm:t>
    </dgm:pt>
    <dgm:pt modelId="{82A0F911-7B24-4541-AE1A-83C599C4C059}" type="pres">
      <dgm:prSet presAssocID="{BC7416C8-4DE2-4EAF-8C1C-52F162DA8D7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9A6FF4-7280-428F-8C76-EC93B47D63C0}" type="pres">
      <dgm:prSet presAssocID="{14B3EAB9-363D-4A06-B074-3EA94A2AF8CA}" presName="sibTrans" presStyleLbl="sibTrans2D1" presStyleIdx="3" presStyleCnt="7"/>
      <dgm:spPr/>
      <dgm:t>
        <a:bodyPr/>
        <a:lstStyle/>
        <a:p>
          <a:endParaRPr lang="sv-SE"/>
        </a:p>
      </dgm:t>
    </dgm:pt>
    <dgm:pt modelId="{CAF7CDD5-B726-4247-977B-E7CB8AE8F318}" type="pres">
      <dgm:prSet presAssocID="{14B3EAB9-363D-4A06-B074-3EA94A2AF8CA}" presName="connectorText" presStyleLbl="sibTrans2D1" presStyleIdx="3" presStyleCnt="7"/>
      <dgm:spPr/>
      <dgm:t>
        <a:bodyPr/>
        <a:lstStyle/>
        <a:p>
          <a:endParaRPr lang="sv-SE"/>
        </a:p>
      </dgm:t>
    </dgm:pt>
    <dgm:pt modelId="{B43E2BA0-AC1A-4BB5-9401-448E6699CB57}" type="pres">
      <dgm:prSet presAssocID="{F73540F5-E27F-49FB-9760-3A0F505EA350}" presName="node" presStyleLbl="node1" presStyleIdx="4" presStyleCnt="7" custRadScaleRad="100077" custRadScaleInc="-21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70D782E-3B5C-460E-8CFA-85E5C83BED0A}" type="pres">
      <dgm:prSet presAssocID="{31EB36BA-CE81-424F-B9DF-8CB394E1196D}" presName="sibTrans" presStyleLbl="sibTrans2D1" presStyleIdx="4" presStyleCnt="7"/>
      <dgm:spPr/>
      <dgm:t>
        <a:bodyPr/>
        <a:lstStyle/>
        <a:p>
          <a:endParaRPr lang="sv-SE"/>
        </a:p>
      </dgm:t>
    </dgm:pt>
    <dgm:pt modelId="{7B3D26AD-E2E2-4B7C-B897-E24F764D7B73}" type="pres">
      <dgm:prSet presAssocID="{31EB36BA-CE81-424F-B9DF-8CB394E1196D}" presName="connectorText" presStyleLbl="sibTrans2D1" presStyleIdx="4" presStyleCnt="7"/>
      <dgm:spPr/>
      <dgm:t>
        <a:bodyPr/>
        <a:lstStyle/>
        <a:p>
          <a:endParaRPr lang="sv-SE"/>
        </a:p>
      </dgm:t>
    </dgm:pt>
    <dgm:pt modelId="{CE1BD08E-A6C7-4591-8702-6F46463A28EF}" type="pres">
      <dgm:prSet presAssocID="{52E155EC-E155-4937-9018-C8451EC83CF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5EBBBBD-3085-4016-8BE2-03B5818B8D9E}" type="pres">
      <dgm:prSet presAssocID="{239424EC-7623-4D1D-949F-61BCD4E25230}" presName="sibTrans" presStyleLbl="sibTrans2D1" presStyleIdx="5" presStyleCnt="7"/>
      <dgm:spPr/>
      <dgm:t>
        <a:bodyPr/>
        <a:lstStyle/>
        <a:p>
          <a:endParaRPr lang="sv-SE"/>
        </a:p>
      </dgm:t>
    </dgm:pt>
    <dgm:pt modelId="{CE312BDE-111B-4FA0-84C2-4F2BEA4DBCBE}" type="pres">
      <dgm:prSet presAssocID="{239424EC-7623-4D1D-949F-61BCD4E25230}" presName="connectorText" presStyleLbl="sibTrans2D1" presStyleIdx="5" presStyleCnt="7"/>
      <dgm:spPr/>
      <dgm:t>
        <a:bodyPr/>
        <a:lstStyle/>
        <a:p>
          <a:endParaRPr lang="sv-SE"/>
        </a:p>
      </dgm:t>
    </dgm:pt>
    <dgm:pt modelId="{D6CC5938-8BE6-45AB-A61C-9E16BA17FC37}" type="pres">
      <dgm:prSet presAssocID="{0BF0990C-9D4F-4A8D-9988-CD0CE85D401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5C0552-CD56-4ACD-9DAE-04B4960550F2}" type="pres">
      <dgm:prSet presAssocID="{DBB46D9D-4EBC-4CE7-B3F7-7AB17C784638}" presName="sibTrans" presStyleLbl="sibTrans2D1" presStyleIdx="6" presStyleCnt="7"/>
      <dgm:spPr/>
      <dgm:t>
        <a:bodyPr/>
        <a:lstStyle/>
        <a:p>
          <a:endParaRPr lang="sv-SE"/>
        </a:p>
      </dgm:t>
    </dgm:pt>
    <dgm:pt modelId="{92F6F559-7B46-424C-A586-D6BBFD3208BE}" type="pres">
      <dgm:prSet presAssocID="{DBB46D9D-4EBC-4CE7-B3F7-7AB17C784638}" presName="connectorText" presStyleLbl="sibTrans2D1" presStyleIdx="6" presStyleCnt="7"/>
      <dgm:spPr/>
      <dgm:t>
        <a:bodyPr/>
        <a:lstStyle/>
        <a:p>
          <a:endParaRPr lang="sv-SE"/>
        </a:p>
      </dgm:t>
    </dgm:pt>
  </dgm:ptLst>
  <dgm:cxnLst>
    <dgm:cxn modelId="{970E7EC3-0829-4B32-B667-B789C1F9C6B3}" type="presOf" srcId="{A50186A8-96D2-4877-873D-C72603C777D3}" destId="{5BDE5806-9169-4657-96D3-19FFE2565F31}" srcOrd="0" destOrd="0" presId="urn:microsoft.com/office/officeart/2005/8/layout/cycle2"/>
    <dgm:cxn modelId="{5CA044CE-2108-423F-93EA-B93B97F508CF}" type="presOf" srcId="{D96A2D75-8777-42FD-9D9F-D781A7793A63}" destId="{6F72C398-1E3C-4FD3-81CF-2F7659B6EEAD}" srcOrd="0" destOrd="0" presId="urn:microsoft.com/office/officeart/2005/8/layout/cycle2"/>
    <dgm:cxn modelId="{465181A5-155D-493F-B2F7-9F173D544E7A}" type="presOf" srcId="{31EB36BA-CE81-424F-B9DF-8CB394E1196D}" destId="{470D782E-3B5C-460E-8CFA-85E5C83BED0A}" srcOrd="0" destOrd="0" presId="urn:microsoft.com/office/officeart/2005/8/layout/cycle2"/>
    <dgm:cxn modelId="{AF139008-17BD-4B9D-8BC4-84C09639F139}" type="presOf" srcId="{17103645-5A15-4F81-A300-E705CDC4BEA1}" destId="{DE214B05-3BBE-4846-8644-ADE37FC0B13E}" srcOrd="0" destOrd="0" presId="urn:microsoft.com/office/officeart/2005/8/layout/cycle2"/>
    <dgm:cxn modelId="{C958C305-41E3-44BC-94B7-07C363A7F75B}" type="presOf" srcId="{DBB46D9D-4EBC-4CE7-B3F7-7AB17C784638}" destId="{92F6F559-7B46-424C-A586-D6BBFD3208BE}" srcOrd="1" destOrd="0" presId="urn:microsoft.com/office/officeart/2005/8/layout/cycle2"/>
    <dgm:cxn modelId="{7B74B097-5C74-46FA-97D2-04715160967D}" srcId="{D96A2D75-8777-42FD-9D9F-D781A7793A63}" destId="{FA073A06-6394-4DCE-9DC2-C2B71C2A10B3}" srcOrd="1" destOrd="0" parTransId="{D6D3C880-2DBE-42BA-A74E-1919A0413E07}" sibTransId="{A8303F98-3488-4E83-814A-BDD680F92F09}"/>
    <dgm:cxn modelId="{0C28E813-CD8D-4AF7-B5C8-69C6051ACC35}" srcId="{D96A2D75-8777-42FD-9D9F-D781A7793A63}" destId="{F73540F5-E27F-49FB-9760-3A0F505EA350}" srcOrd="4" destOrd="0" parTransId="{B28C2283-E663-4F66-93BA-52937A051EB4}" sibTransId="{31EB36BA-CE81-424F-B9DF-8CB394E1196D}"/>
    <dgm:cxn modelId="{E5AD4125-32DB-48D8-8EC1-AEB78DEDA788}" type="presOf" srcId="{A8303F98-3488-4E83-814A-BDD680F92F09}" destId="{6A237561-63C4-4A5E-B9DD-356BA435245E}" srcOrd="0" destOrd="0" presId="urn:microsoft.com/office/officeart/2005/8/layout/cycle2"/>
    <dgm:cxn modelId="{9D52DE52-CB06-44E8-9A4B-C574CA69C3E2}" srcId="{D96A2D75-8777-42FD-9D9F-D781A7793A63}" destId="{81474BB2-ECD8-4A88-B6D9-0514EFE08103}" srcOrd="2" destOrd="0" parTransId="{F65D9148-FC09-45AE-A367-C40F6AD411D8}" sibTransId="{462CD6A2-DAFD-4407-9D7E-0BD4780D3798}"/>
    <dgm:cxn modelId="{655550C7-F998-4979-B53C-4CEA20A69F54}" type="presOf" srcId="{17103645-5A15-4F81-A300-E705CDC4BEA1}" destId="{B8A2F653-7F99-4A13-A5CE-593147CBD778}" srcOrd="1" destOrd="0" presId="urn:microsoft.com/office/officeart/2005/8/layout/cycle2"/>
    <dgm:cxn modelId="{511ECB46-5E67-4ED1-85FA-83B93887E24F}" srcId="{D96A2D75-8777-42FD-9D9F-D781A7793A63}" destId="{52E155EC-E155-4937-9018-C8451EC83CFD}" srcOrd="5" destOrd="0" parTransId="{4BEF601E-EDB6-4AB7-8272-A65DD4AC6DEB}" sibTransId="{239424EC-7623-4D1D-949F-61BCD4E25230}"/>
    <dgm:cxn modelId="{FC7656B0-6904-47EB-8A2E-44FAC06EF4F5}" type="presOf" srcId="{F73540F5-E27F-49FB-9760-3A0F505EA350}" destId="{B43E2BA0-AC1A-4BB5-9401-448E6699CB57}" srcOrd="0" destOrd="0" presId="urn:microsoft.com/office/officeart/2005/8/layout/cycle2"/>
    <dgm:cxn modelId="{D1E45E51-9B00-4BEE-9F59-03C805A9BBC8}" type="presOf" srcId="{A8303F98-3488-4E83-814A-BDD680F92F09}" destId="{551CA6E7-9351-4722-B2AB-FA778CC4C8A8}" srcOrd="1" destOrd="0" presId="urn:microsoft.com/office/officeart/2005/8/layout/cycle2"/>
    <dgm:cxn modelId="{E599B209-0121-4384-8834-976EE36EDB5B}" type="presOf" srcId="{81474BB2-ECD8-4A88-B6D9-0514EFE08103}" destId="{C3FEB553-BFF0-4D8A-A141-C8C9C49A8E98}" srcOrd="0" destOrd="0" presId="urn:microsoft.com/office/officeart/2005/8/layout/cycle2"/>
    <dgm:cxn modelId="{CA6E6193-F682-4280-ADA5-A33A8729F91F}" type="presOf" srcId="{239424EC-7623-4D1D-949F-61BCD4E25230}" destId="{D5EBBBBD-3085-4016-8BE2-03B5818B8D9E}" srcOrd="0" destOrd="0" presId="urn:microsoft.com/office/officeart/2005/8/layout/cycle2"/>
    <dgm:cxn modelId="{B99FD222-BFA4-4E5E-893B-3F8261FBC1A7}" type="presOf" srcId="{31EB36BA-CE81-424F-B9DF-8CB394E1196D}" destId="{7B3D26AD-E2E2-4B7C-B897-E24F764D7B73}" srcOrd="1" destOrd="0" presId="urn:microsoft.com/office/officeart/2005/8/layout/cycle2"/>
    <dgm:cxn modelId="{257F9B05-A149-4427-A9CC-AD89738D44FC}" srcId="{D96A2D75-8777-42FD-9D9F-D781A7793A63}" destId="{A50186A8-96D2-4877-873D-C72603C777D3}" srcOrd="0" destOrd="0" parTransId="{3D0535E6-E59E-4FAC-8EAC-0B240F29126D}" sibTransId="{17103645-5A15-4F81-A300-E705CDC4BEA1}"/>
    <dgm:cxn modelId="{E0541943-44C7-412A-90D1-185064E6AF0C}" type="presOf" srcId="{52E155EC-E155-4937-9018-C8451EC83CFD}" destId="{CE1BD08E-A6C7-4591-8702-6F46463A28EF}" srcOrd="0" destOrd="0" presId="urn:microsoft.com/office/officeart/2005/8/layout/cycle2"/>
    <dgm:cxn modelId="{D75CE833-E2A7-44D3-B23C-881320D04B98}" type="presOf" srcId="{14B3EAB9-363D-4A06-B074-3EA94A2AF8CA}" destId="{039A6FF4-7280-428F-8C76-EC93B47D63C0}" srcOrd="0" destOrd="0" presId="urn:microsoft.com/office/officeart/2005/8/layout/cycle2"/>
    <dgm:cxn modelId="{2FF7AC38-4A84-49B6-AFD5-4F18205C3C18}" type="presOf" srcId="{462CD6A2-DAFD-4407-9D7E-0BD4780D3798}" destId="{8F1B7C4D-3578-4488-BFEC-6288E368F9A6}" srcOrd="1" destOrd="0" presId="urn:microsoft.com/office/officeart/2005/8/layout/cycle2"/>
    <dgm:cxn modelId="{F1E00DB7-C75B-4C2F-AC69-37420696A136}" type="presOf" srcId="{462CD6A2-DAFD-4407-9D7E-0BD4780D3798}" destId="{6A199B13-9BEF-44B0-B083-F73EB6593C17}" srcOrd="0" destOrd="0" presId="urn:microsoft.com/office/officeart/2005/8/layout/cycle2"/>
    <dgm:cxn modelId="{226E5397-A4D7-4EC4-B017-9EC97C42B462}" type="presOf" srcId="{14B3EAB9-363D-4A06-B074-3EA94A2AF8CA}" destId="{CAF7CDD5-B726-4247-977B-E7CB8AE8F318}" srcOrd="1" destOrd="0" presId="urn:microsoft.com/office/officeart/2005/8/layout/cycle2"/>
    <dgm:cxn modelId="{AD7E9DDC-F2AC-4E74-A4D4-F0F8F0BB84AB}" srcId="{D96A2D75-8777-42FD-9D9F-D781A7793A63}" destId="{0BF0990C-9D4F-4A8D-9988-CD0CE85D401D}" srcOrd="6" destOrd="0" parTransId="{F2BFE2E6-3B79-4442-94E5-919A3D0A125E}" sibTransId="{DBB46D9D-4EBC-4CE7-B3F7-7AB17C784638}"/>
    <dgm:cxn modelId="{144C54AD-1282-454D-A800-E60B3E80320A}" type="presOf" srcId="{0BF0990C-9D4F-4A8D-9988-CD0CE85D401D}" destId="{D6CC5938-8BE6-45AB-A61C-9E16BA17FC37}" srcOrd="0" destOrd="0" presId="urn:microsoft.com/office/officeart/2005/8/layout/cycle2"/>
    <dgm:cxn modelId="{7FA8587B-AAEA-4EDB-97C6-B8E0300E6DB9}" type="presOf" srcId="{FA073A06-6394-4DCE-9DC2-C2B71C2A10B3}" destId="{766A3410-4C31-4B9D-80EE-C5190CB4DD52}" srcOrd="0" destOrd="0" presId="urn:microsoft.com/office/officeart/2005/8/layout/cycle2"/>
    <dgm:cxn modelId="{0BEDFB40-E3D7-42BF-8A9F-EBA6534278E7}" type="presOf" srcId="{BC7416C8-4DE2-4EAF-8C1C-52F162DA8D71}" destId="{82A0F911-7B24-4541-AE1A-83C599C4C059}" srcOrd="0" destOrd="0" presId="urn:microsoft.com/office/officeart/2005/8/layout/cycle2"/>
    <dgm:cxn modelId="{FD80664E-7E70-4A20-926D-4D29B309374D}" type="presOf" srcId="{DBB46D9D-4EBC-4CE7-B3F7-7AB17C784638}" destId="{905C0552-CD56-4ACD-9DAE-04B4960550F2}" srcOrd="0" destOrd="0" presId="urn:microsoft.com/office/officeart/2005/8/layout/cycle2"/>
    <dgm:cxn modelId="{4415EAC8-3270-49EB-B73E-C8028EE6EA36}" type="presOf" srcId="{239424EC-7623-4D1D-949F-61BCD4E25230}" destId="{CE312BDE-111B-4FA0-84C2-4F2BEA4DBCBE}" srcOrd="1" destOrd="0" presId="urn:microsoft.com/office/officeart/2005/8/layout/cycle2"/>
    <dgm:cxn modelId="{1C596D5E-29D0-4A24-8778-16366A2FBA37}" srcId="{D96A2D75-8777-42FD-9D9F-D781A7793A63}" destId="{BC7416C8-4DE2-4EAF-8C1C-52F162DA8D71}" srcOrd="3" destOrd="0" parTransId="{6C7ED11D-0091-448C-8F58-49AE00B47BDC}" sibTransId="{14B3EAB9-363D-4A06-B074-3EA94A2AF8CA}"/>
    <dgm:cxn modelId="{76FB8CAA-B84E-4CD5-99AF-18F3219DA119}" type="presParOf" srcId="{6F72C398-1E3C-4FD3-81CF-2F7659B6EEAD}" destId="{5BDE5806-9169-4657-96D3-19FFE2565F31}" srcOrd="0" destOrd="0" presId="urn:microsoft.com/office/officeart/2005/8/layout/cycle2"/>
    <dgm:cxn modelId="{C558BF83-B625-4F54-8F22-E478070E8487}" type="presParOf" srcId="{6F72C398-1E3C-4FD3-81CF-2F7659B6EEAD}" destId="{DE214B05-3BBE-4846-8644-ADE37FC0B13E}" srcOrd="1" destOrd="0" presId="urn:microsoft.com/office/officeart/2005/8/layout/cycle2"/>
    <dgm:cxn modelId="{275A7238-0264-493F-BCAC-D8C9710F8F8E}" type="presParOf" srcId="{DE214B05-3BBE-4846-8644-ADE37FC0B13E}" destId="{B8A2F653-7F99-4A13-A5CE-593147CBD778}" srcOrd="0" destOrd="0" presId="urn:microsoft.com/office/officeart/2005/8/layout/cycle2"/>
    <dgm:cxn modelId="{FDD114BD-7F9C-4CA9-BD94-07C4C9B19358}" type="presParOf" srcId="{6F72C398-1E3C-4FD3-81CF-2F7659B6EEAD}" destId="{766A3410-4C31-4B9D-80EE-C5190CB4DD52}" srcOrd="2" destOrd="0" presId="urn:microsoft.com/office/officeart/2005/8/layout/cycle2"/>
    <dgm:cxn modelId="{5C499834-D089-4AAB-9B0B-6447AE79B68C}" type="presParOf" srcId="{6F72C398-1E3C-4FD3-81CF-2F7659B6EEAD}" destId="{6A237561-63C4-4A5E-B9DD-356BA435245E}" srcOrd="3" destOrd="0" presId="urn:microsoft.com/office/officeart/2005/8/layout/cycle2"/>
    <dgm:cxn modelId="{3602779E-C4A5-452A-940F-1E8FC79496F2}" type="presParOf" srcId="{6A237561-63C4-4A5E-B9DD-356BA435245E}" destId="{551CA6E7-9351-4722-B2AB-FA778CC4C8A8}" srcOrd="0" destOrd="0" presId="urn:microsoft.com/office/officeart/2005/8/layout/cycle2"/>
    <dgm:cxn modelId="{D24A01E3-8D9E-4280-81FE-5797CC3FB005}" type="presParOf" srcId="{6F72C398-1E3C-4FD3-81CF-2F7659B6EEAD}" destId="{C3FEB553-BFF0-4D8A-A141-C8C9C49A8E98}" srcOrd="4" destOrd="0" presId="urn:microsoft.com/office/officeart/2005/8/layout/cycle2"/>
    <dgm:cxn modelId="{1F36B345-4334-4412-9CD7-82B450543C29}" type="presParOf" srcId="{6F72C398-1E3C-4FD3-81CF-2F7659B6EEAD}" destId="{6A199B13-9BEF-44B0-B083-F73EB6593C17}" srcOrd="5" destOrd="0" presId="urn:microsoft.com/office/officeart/2005/8/layout/cycle2"/>
    <dgm:cxn modelId="{EA95148D-DBEE-445F-BE96-4F932C0806BA}" type="presParOf" srcId="{6A199B13-9BEF-44B0-B083-F73EB6593C17}" destId="{8F1B7C4D-3578-4488-BFEC-6288E368F9A6}" srcOrd="0" destOrd="0" presId="urn:microsoft.com/office/officeart/2005/8/layout/cycle2"/>
    <dgm:cxn modelId="{1265B05E-E38F-43BA-9F69-58ECD13245AA}" type="presParOf" srcId="{6F72C398-1E3C-4FD3-81CF-2F7659B6EEAD}" destId="{82A0F911-7B24-4541-AE1A-83C599C4C059}" srcOrd="6" destOrd="0" presId="urn:microsoft.com/office/officeart/2005/8/layout/cycle2"/>
    <dgm:cxn modelId="{45FE96C1-849C-4591-AF20-F0C8E7327F4E}" type="presParOf" srcId="{6F72C398-1E3C-4FD3-81CF-2F7659B6EEAD}" destId="{039A6FF4-7280-428F-8C76-EC93B47D63C0}" srcOrd="7" destOrd="0" presId="urn:microsoft.com/office/officeart/2005/8/layout/cycle2"/>
    <dgm:cxn modelId="{37BC994D-DA2D-40F2-8B96-8C11BE3687C9}" type="presParOf" srcId="{039A6FF4-7280-428F-8C76-EC93B47D63C0}" destId="{CAF7CDD5-B726-4247-977B-E7CB8AE8F318}" srcOrd="0" destOrd="0" presId="urn:microsoft.com/office/officeart/2005/8/layout/cycle2"/>
    <dgm:cxn modelId="{3A55E180-0279-4B60-87CB-25A032F8B3CC}" type="presParOf" srcId="{6F72C398-1E3C-4FD3-81CF-2F7659B6EEAD}" destId="{B43E2BA0-AC1A-4BB5-9401-448E6699CB57}" srcOrd="8" destOrd="0" presId="urn:microsoft.com/office/officeart/2005/8/layout/cycle2"/>
    <dgm:cxn modelId="{68A5C4AA-EABD-46F3-945E-21A9B627351E}" type="presParOf" srcId="{6F72C398-1E3C-4FD3-81CF-2F7659B6EEAD}" destId="{470D782E-3B5C-460E-8CFA-85E5C83BED0A}" srcOrd="9" destOrd="0" presId="urn:microsoft.com/office/officeart/2005/8/layout/cycle2"/>
    <dgm:cxn modelId="{CE4501E7-7025-415B-B123-E52A5B605B25}" type="presParOf" srcId="{470D782E-3B5C-460E-8CFA-85E5C83BED0A}" destId="{7B3D26AD-E2E2-4B7C-B897-E24F764D7B73}" srcOrd="0" destOrd="0" presId="urn:microsoft.com/office/officeart/2005/8/layout/cycle2"/>
    <dgm:cxn modelId="{4643CFC7-AB35-4B0F-B8DB-81F91A84C62D}" type="presParOf" srcId="{6F72C398-1E3C-4FD3-81CF-2F7659B6EEAD}" destId="{CE1BD08E-A6C7-4591-8702-6F46463A28EF}" srcOrd="10" destOrd="0" presId="urn:microsoft.com/office/officeart/2005/8/layout/cycle2"/>
    <dgm:cxn modelId="{E1B5BE36-81B6-485A-9700-9D7F2DDCDF75}" type="presParOf" srcId="{6F72C398-1E3C-4FD3-81CF-2F7659B6EEAD}" destId="{D5EBBBBD-3085-4016-8BE2-03B5818B8D9E}" srcOrd="11" destOrd="0" presId="urn:microsoft.com/office/officeart/2005/8/layout/cycle2"/>
    <dgm:cxn modelId="{3E2F94AD-82E2-4583-9F8E-CD12413FD8CE}" type="presParOf" srcId="{D5EBBBBD-3085-4016-8BE2-03B5818B8D9E}" destId="{CE312BDE-111B-4FA0-84C2-4F2BEA4DBCBE}" srcOrd="0" destOrd="0" presId="urn:microsoft.com/office/officeart/2005/8/layout/cycle2"/>
    <dgm:cxn modelId="{7837E123-2407-4AB3-80C4-C4503D70CA1D}" type="presParOf" srcId="{6F72C398-1E3C-4FD3-81CF-2F7659B6EEAD}" destId="{D6CC5938-8BE6-45AB-A61C-9E16BA17FC37}" srcOrd="12" destOrd="0" presId="urn:microsoft.com/office/officeart/2005/8/layout/cycle2"/>
    <dgm:cxn modelId="{93031D03-A5FA-4E17-B6A6-40A64BE716C0}" type="presParOf" srcId="{6F72C398-1E3C-4FD3-81CF-2F7659B6EEAD}" destId="{905C0552-CD56-4ACD-9DAE-04B4960550F2}" srcOrd="13" destOrd="0" presId="urn:microsoft.com/office/officeart/2005/8/layout/cycle2"/>
    <dgm:cxn modelId="{9D94D8EC-AE56-4DA1-8683-65A860A43C20}" type="presParOf" srcId="{905C0552-CD56-4ACD-9DAE-04B4960550F2}" destId="{92F6F559-7B46-424C-A586-D6BBFD3208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6DB47-D97A-4452-A235-28106D2107DB}" type="doc">
      <dgm:prSet loTypeId="urn:microsoft.com/office/officeart/2009/layout/CircleArrowProcess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C44B311-4AD0-4814-83EC-C452E8374145}">
      <dgm:prSet phldrT="[Text]"/>
      <dgm:spPr/>
      <dgm:t>
        <a:bodyPr/>
        <a:lstStyle/>
        <a:p>
          <a:r>
            <a:rPr lang="sv-SE" dirty="0" smtClean="0"/>
            <a:t>Daglig möte</a:t>
          </a:r>
          <a:endParaRPr lang="sv-SE" dirty="0"/>
        </a:p>
      </dgm:t>
    </dgm:pt>
    <dgm:pt modelId="{1C35AA16-FF72-41D7-9D82-A98A5F824525}" type="parTrans" cxnId="{5DD65189-0942-4756-9D02-63875729D8D1}">
      <dgm:prSet/>
      <dgm:spPr/>
      <dgm:t>
        <a:bodyPr/>
        <a:lstStyle/>
        <a:p>
          <a:endParaRPr lang="sv-SE"/>
        </a:p>
      </dgm:t>
    </dgm:pt>
    <dgm:pt modelId="{BCFF4317-5C0D-41D5-9273-1A084B733B65}" type="sibTrans" cxnId="{5DD65189-0942-4756-9D02-63875729D8D1}">
      <dgm:prSet/>
      <dgm:spPr/>
      <dgm:t>
        <a:bodyPr/>
        <a:lstStyle/>
        <a:p>
          <a:endParaRPr lang="sv-SE"/>
        </a:p>
      </dgm:t>
    </dgm:pt>
    <dgm:pt modelId="{9E907251-474B-4FF9-9025-280A645E2BAF}" type="pres">
      <dgm:prSet presAssocID="{9306DB47-D97A-4452-A235-28106D2107D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A5121330-C27A-45C2-862D-7B5DBE3FA8F9}" type="pres">
      <dgm:prSet presAssocID="{9C44B311-4AD0-4814-83EC-C452E8374145}" presName="Accent1" presStyleCnt="0"/>
      <dgm:spPr/>
    </dgm:pt>
    <dgm:pt modelId="{20F9544A-EFDD-4103-865B-06563A6C6FEE}" type="pres">
      <dgm:prSet presAssocID="{9C44B311-4AD0-4814-83EC-C452E8374145}" presName="Accent" presStyleLbl="node1" presStyleIdx="0" presStyleCnt="1"/>
      <dgm:spPr/>
    </dgm:pt>
    <dgm:pt modelId="{07884513-0F5E-466E-9038-2E8D4CFB9466}" type="pres">
      <dgm:prSet presAssocID="{9C44B311-4AD0-4814-83EC-C452E8374145}" presName="Parent1" presStyleLbl="revTx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5DD65189-0942-4756-9D02-63875729D8D1}" srcId="{9306DB47-D97A-4452-A235-28106D2107DB}" destId="{9C44B311-4AD0-4814-83EC-C452E8374145}" srcOrd="0" destOrd="0" parTransId="{1C35AA16-FF72-41D7-9D82-A98A5F824525}" sibTransId="{BCFF4317-5C0D-41D5-9273-1A084B733B65}"/>
    <dgm:cxn modelId="{B1D644E7-A4E7-45E0-9149-4872DB48ECBC}" type="presOf" srcId="{9306DB47-D97A-4452-A235-28106D2107DB}" destId="{9E907251-474B-4FF9-9025-280A645E2BAF}" srcOrd="0" destOrd="0" presId="urn:microsoft.com/office/officeart/2009/layout/CircleArrowProcess"/>
    <dgm:cxn modelId="{61E60C49-894D-489D-AFAF-CDAA687DEA33}" type="presOf" srcId="{9C44B311-4AD0-4814-83EC-C452E8374145}" destId="{07884513-0F5E-466E-9038-2E8D4CFB9466}" srcOrd="0" destOrd="0" presId="urn:microsoft.com/office/officeart/2009/layout/CircleArrowProcess"/>
    <dgm:cxn modelId="{F3848054-41EC-41C4-B3F6-78BBAD5F67DD}" type="presParOf" srcId="{9E907251-474B-4FF9-9025-280A645E2BAF}" destId="{A5121330-C27A-45C2-862D-7B5DBE3FA8F9}" srcOrd="0" destOrd="0" presId="urn:microsoft.com/office/officeart/2009/layout/CircleArrowProcess"/>
    <dgm:cxn modelId="{6287C41E-BCD1-44EF-9375-2E2C584AB688}" type="presParOf" srcId="{A5121330-C27A-45C2-862D-7B5DBE3FA8F9}" destId="{20F9544A-EFDD-4103-865B-06563A6C6FEE}" srcOrd="0" destOrd="0" presId="urn:microsoft.com/office/officeart/2009/layout/CircleArrowProcess"/>
    <dgm:cxn modelId="{3CBAB311-4E8E-4BEF-BBF0-15E496DF2F59}" type="presParOf" srcId="{9E907251-474B-4FF9-9025-280A645E2BAF}" destId="{07884513-0F5E-466E-9038-2E8D4CFB9466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9104A-2AB4-4550-A6FD-08C3D4E564B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78DD0E4-482F-4670-A0A6-ED90B251767B}">
      <dgm:prSet phldrT="[Text]"/>
      <dgm:spPr/>
      <dgm:t>
        <a:bodyPr/>
        <a:lstStyle/>
        <a:p>
          <a:r>
            <a:rPr lang="sv-SE" dirty="0" smtClean="0"/>
            <a:t>Krav</a:t>
          </a:r>
          <a:endParaRPr lang="sv-SE" dirty="0"/>
        </a:p>
      </dgm:t>
    </dgm:pt>
    <dgm:pt modelId="{F26B10C4-1D49-4C77-81E3-97BA6F3E1868}" type="parTrans" cxnId="{D6D79FF0-6BF4-46C6-BADF-908B5B8E0E58}">
      <dgm:prSet/>
      <dgm:spPr/>
      <dgm:t>
        <a:bodyPr/>
        <a:lstStyle/>
        <a:p>
          <a:endParaRPr lang="sv-SE"/>
        </a:p>
      </dgm:t>
    </dgm:pt>
    <dgm:pt modelId="{3D375D7F-910E-47AE-BCD2-A3335729D477}" type="sibTrans" cxnId="{D6D79FF0-6BF4-46C6-BADF-908B5B8E0E58}">
      <dgm:prSet/>
      <dgm:spPr/>
      <dgm:t>
        <a:bodyPr/>
        <a:lstStyle/>
        <a:p>
          <a:endParaRPr lang="sv-SE"/>
        </a:p>
      </dgm:t>
    </dgm:pt>
    <dgm:pt modelId="{C6DD01C8-53E0-478D-9F87-E2FA74E859D6}">
      <dgm:prSet phldrT="[Text]"/>
      <dgm:spPr/>
      <dgm:t>
        <a:bodyPr/>
        <a:lstStyle/>
        <a:p>
          <a:r>
            <a:rPr lang="sv-SE" dirty="0" smtClean="0"/>
            <a:t>Krav</a:t>
          </a:r>
          <a:endParaRPr lang="sv-SE" dirty="0"/>
        </a:p>
      </dgm:t>
    </dgm:pt>
    <dgm:pt modelId="{E0FA3DF3-C1DF-4F28-8CA8-44A779A877DE}" type="parTrans" cxnId="{1421A822-F5EE-4C42-9158-3641CB50AF52}">
      <dgm:prSet/>
      <dgm:spPr/>
      <dgm:t>
        <a:bodyPr/>
        <a:lstStyle/>
        <a:p>
          <a:endParaRPr lang="sv-SE"/>
        </a:p>
      </dgm:t>
    </dgm:pt>
    <dgm:pt modelId="{C0A3FA62-633B-465C-84C9-7B775462F312}" type="sibTrans" cxnId="{1421A822-F5EE-4C42-9158-3641CB50AF52}">
      <dgm:prSet/>
      <dgm:spPr/>
      <dgm:t>
        <a:bodyPr/>
        <a:lstStyle/>
        <a:p>
          <a:endParaRPr lang="sv-SE"/>
        </a:p>
      </dgm:t>
    </dgm:pt>
    <dgm:pt modelId="{83DE8D14-8C78-4E33-8EBA-4910021FE14D}">
      <dgm:prSet phldrT="[Text]"/>
      <dgm:spPr/>
      <dgm:t>
        <a:bodyPr/>
        <a:lstStyle/>
        <a:p>
          <a:r>
            <a:rPr lang="sv-SE" dirty="0" smtClean="0"/>
            <a:t>Krav</a:t>
          </a:r>
          <a:endParaRPr lang="sv-SE" dirty="0"/>
        </a:p>
      </dgm:t>
    </dgm:pt>
    <dgm:pt modelId="{70C8C486-6FC6-42A1-9A76-FA7F66A70A8E}" type="parTrans" cxnId="{9B058D28-B731-445D-9E50-8ED0910F4242}">
      <dgm:prSet/>
      <dgm:spPr/>
      <dgm:t>
        <a:bodyPr/>
        <a:lstStyle/>
        <a:p>
          <a:endParaRPr lang="sv-SE"/>
        </a:p>
      </dgm:t>
    </dgm:pt>
    <dgm:pt modelId="{F8740743-6EF3-422C-8800-4DD98F27D2B2}" type="sibTrans" cxnId="{9B058D28-B731-445D-9E50-8ED0910F4242}">
      <dgm:prSet/>
      <dgm:spPr/>
      <dgm:t>
        <a:bodyPr/>
        <a:lstStyle/>
        <a:p>
          <a:endParaRPr lang="sv-SE"/>
        </a:p>
      </dgm:t>
    </dgm:pt>
    <dgm:pt modelId="{743227A4-4FBD-4017-AEFD-8251CAA7C562}">
      <dgm:prSet phldrT="[Text]"/>
      <dgm:spPr/>
      <dgm:t>
        <a:bodyPr/>
        <a:lstStyle/>
        <a:p>
          <a:r>
            <a:rPr lang="sv-SE" dirty="0" smtClean="0"/>
            <a:t>Prio</a:t>
          </a:r>
          <a:endParaRPr lang="sv-SE" dirty="0"/>
        </a:p>
      </dgm:t>
    </dgm:pt>
    <dgm:pt modelId="{EDBD756D-6C30-401A-910F-7E2F5A1723DF}" type="parTrans" cxnId="{395F23F4-FA70-4067-8B51-73FF48D58DB1}">
      <dgm:prSet/>
      <dgm:spPr/>
      <dgm:t>
        <a:bodyPr/>
        <a:lstStyle/>
        <a:p>
          <a:endParaRPr lang="sv-SE"/>
        </a:p>
      </dgm:t>
    </dgm:pt>
    <dgm:pt modelId="{50EFC43C-ECF5-4EFF-8C8D-C2ADF35667A6}" type="sibTrans" cxnId="{395F23F4-FA70-4067-8B51-73FF48D58DB1}">
      <dgm:prSet/>
      <dgm:spPr/>
      <dgm:t>
        <a:bodyPr/>
        <a:lstStyle/>
        <a:p>
          <a:endParaRPr lang="sv-SE"/>
        </a:p>
      </dgm:t>
    </dgm:pt>
    <dgm:pt modelId="{AD29D300-9558-4993-9CDA-4BDE9EA5DDAC}" type="pres">
      <dgm:prSet presAssocID="{44E9104A-2AB4-4550-A6FD-08C3D4E564B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DB588B5-F4F9-49F6-8E24-0AABA408803E}" type="pres">
      <dgm:prSet presAssocID="{44E9104A-2AB4-4550-A6FD-08C3D4E564BE}" presName="ellipse" presStyleLbl="trBgShp" presStyleIdx="0" presStyleCnt="1"/>
      <dgm:spPr/>
    </dgm:pt>
    <dgm:pt modelId="{AC66ACEA-A348-4234-8F30-8E05BC95D0A6}" type="pres">
      <dgm:prSet presAssocID="{44E9104A-2AB4-4550-A6FD-08C3D4E564BE}" presName="arrow1" presStyleLbl="fgShp" presStyleIdx="0" presStyleCnt="1"/>
      <dgm:spPr/>
    </dgm:pt>
    <dgm:pt modelId="{6B1C1BAE-3B4F-4977-9743-AE85C99C72ED}" type="pres">
      <dgm:prSet presAssocID="{44E9104A-2AB4-4550-A6FD-08C3D4E564B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B6AD58C-9DF6-4BE2-867B-51D216804ECF}" type="pres">
      <dgm:prSet presAssocID="{C6DD01C8-53E0-478D-9F87-E2FA74E859D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CE8DBA2-4535-4ED3-80DC-9D4AE26F6132}" type="pres">
      <dgm:prSet presAssocID="{83DE8D14-8C78-4E33-8EBA-4910021FE14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E7A9810-2AE1-40A5-88A3-15E6795DA5BC}" type="pres">
      <dgm:prSet presAssocID="{743227A4-4FBD-4017-AEFD-8251CAA7C56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5508AA7-5034-4330-BF0A-26623B833D95}" type="pres">
      <dgm:prSet presAssocID="{44E9104A-2AB4-4550-A6FD-08C3D4E564BE}" presName="funnel" presStyleLbl="trAlignAcc1" presStyleIdx="0" presStyleCnt="1"/>
      <dgm:spPr/>
    </dgm:pt>
  </dgm:ptLst>
  <dgm:cxnLst>
    <dgm:cxn modelId="{9B058D28-B731-445D-9E50-8ED0910F4242}" srcId="{44E9104A-2AB4-4550-A6FD-08C3D4E564BE}" destId="{83DE8D14-8C78-4E33-8EBA-4910021FE14D}" srcOrd="2" destOrd="0" parTransId="{70C8C486-6FC6-42A1-9A76-FA7F66A70A8E}" sibTransId="{F8740743-6EF3-422C-8800-4DD98F27D2B2}"/>
    <dgm:cxn modelId="{395F23F4-FA70-4067-8B51-73FF48D58DB1}" srcId="{44E9104A-2AB4-4550-A6FD-08C3D4E564BE}" destId="{743227A4-4FBD-4017-AEFD-8251CAA7C562}" srcOrd="3" destOrd="0" parTransId="{EDBD756D-6C30-401A-910F-7E2F5A1723DF}" sibTransId="{50EFC43C-ECF5-4EFF-8C8D-C2ADF35667A6}"/>
    <dgm:cxn modelId="{C9F4C45B-E1FE-488F-9A90-87654E2335BE}" type="presOf" srcId="{978DD0E4-482F-4670-A0A6-ED90B251767B}" destId="{FE7A9810-2AE1-40A5-88A3-15E6795DA5BC}" srcOrd="0" destOrd="0" presId="urn:microsoft.com/office/officeart/2005/8/layout/funnel1"/>
    <dgm:cxn modelId="{1421A822-F5EE-4C42-9158-3641CB50AF52}" srcId="{44E9104A-2AB4-4550-A6FD-08C3D4E564BE}" destId="{C6DD01C8-53E0-478D-9F87-E2FA74E859D6}" srcOrd="1" destOrd="0" parTransId="{E0FA3DF3-C1DF-4F28-8CA8-44A779A877DE}" sibTransId="{C0A3FA62-633B-465C-84C9-7B775462F312}"/>
    <dgm:cxn modelId="{D6D79FF0-6BF4-46C6-BADF-908B5B8E0E58}" srcId="{44E9104A-2AB4-4550-A6FD-08C3D4E564BE}" destId="{978DD0E4-482F-4670-A0A6-ED90B251767B}" srcOrd="0" destOrd="0" parTransId="{F26B10C4-1D49-4C77-81E3-97BA6F3E1868}" sibTransId="{3D375D7F-910E-47AE-BCD2-A3335729D477}"/>
    <dgm:cxn modelId="{324270CF-08CE-4A5C-919E-2DAA95A8AB87}" type="presOf" srcId="{83DE8D14-8C78-4E33-8EBA-4910021FE14D}" destId="{7B6AD58C-9DF6-4BE2-867B-51D216804ECF}" srcOrd="0" destOrd="0" presId="urn:microsoft.com/office/officeart/2005/8/layout/funnel1"/>
    <dgm:cxn modelId="{6740276D-8663-4968-9AC6-2519F3864D03}" type="presOf" srcId="{C6DD01C8-53E0-478D-9F87-E2FA74E859D6}" destId="{ECE8DBA2-4535-4ED3-80DC-9D4AE26F6132}" srcOrd="0" destOrd="0" presId="urn:microsoft.com/office/officeart/2005/8/layout/funnel1"/>
    <dgm:cxn modelId="{788842E9-A9AE-48FF-9475-734777B79909}" type="presOf" srcId="{44E9104A-2AB4-4550-A6FD-08C3D4E564BE}" destId="{AD29D300-9558-4993-9CDA-4BDE9EA5DDAC}" srcOrd="0" destOrd="0" presId="urn:microsoft.com/office/officeart/2005/8/layout/funnel1"/>
    <dgm:cxn modelId="{613201BB-F39A-458F-9360-042EA3EFC606}" type="presOf" srcId="{743227A4-4FBD-4017-AEFD-8251CAA7C562}" destId="{6B1C1BAE-3B4F-4977-9743-AE85C99C72ED}" srcOrd="0" destOrd="0" presId="urn:microsoft.com/office/officeart/2005/8/layout/funnel1"/>
    <dgm:cxn modelId="{169CB1F0-80F5-4D70-B15B-290D388628A8}" type="presParOf" srcId="{AD29D300-9558-4993-9CDA-4BDE9EA5DDAC}" destId="{ADB588B5-F4F9-49F6-8E24-0AABA408803E}" srcOrd="0" destOrd="0" presId="urn:microsoft.com/office/officeart/2005/8/layout/funnel1"/>
    <dgm:cxn modelId="{390AC71B-F680-4981-A4F3-997D8EFC632C}" type="presParOf" srcId="{AD29D300-9558-4993-9CDA-4BDE9EA5DDAC}" destId="{AC66ACEA-A348-4234-8F30-8E05BC95D0A6}" srcOrd="1" destOrd="0" presId="urn:microsoft.com/office/officeart/2005/8/layout/funnel1"/>
    <dgm:cxn modelId="{96E3D451-FBA4-4179-A0BB-B1DD76C7E56F}" type="presParOf" srcId="{AD29D300-9558-4993-9CDA-4BDE9EA5DDAC}" destId="{6B1C1BAE-3B4F-4977-9743-AE85C99C72ED}" srcOrd="2" destOrd="0" presId="urn:microsoft.com/office/officeart/2005/8/layout/funnel1"/>
    <dgm:cxn modelId="{E9FEF112-CF0D-4854-80A9-36825A5AB91D}" type="presParOf" srcId="{AD29D300-9558-4993-9CDA-4BDE9EA5DDAC}" destId="{7B6AD58C-9DF6-4BE2-867B-51D216804ECF}" srcOrd="3" destOrd="0" presId="urn:microsoft.com/office/officeart/2005/8/layout/funnel1"/>
    <dgm:cxn modelId="{072019DD-CE4C-4E03-A67F-8112DD7B5240}" type="presParOf" srcId="{AD29D300-9558-4993-9CDA-4BDE9EA5DDAC}" destId="{ECE8DBA2-4535-4ED3-80DC-9D4AE26F6132}" srcOrd="4" destOrd="0" presId="urn:microsoft.com/office/officeart/2005/8/layout/funnel1"/>
    <dgm:cxn modelId="{BC436A64-6493-49B9-B778-553769D98F08}" type="presParOf" srcId="{AD29D300-9558-4993-9CDA-4BDE9EA5DDAC}" destId="{FE7A9810-2AE1-40A5-88A3-15E6795DA5BC}" srcOrd="5" destOrd="0" presId="urn:microsoft.com/office/officeart/2005/8/layout/funnel1"/>
    <dgm:cxn modelId="{25C44B4F-9B73-4EEB-BF8A-882DC7D09884}" type="presParOf" srcId="{AD29D300-9558-4993-9CDA-4BDE9EA5DDAC}" destId="{55508AA7-5034-4330-BF0A-26623B833D9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AF674D-DE94-429F-BFD1-8E1A5F4D46DC}" type="doc">
      <dgm:prSet loTypeId="urn:microsoft.com/office/officeart/2005/8/layout/hProcess10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BB9CF10-C737-457E-931C-6612EC815849}">
      <dgm:prSet phldrT="[Text]"/>
      <dgm:spPr/>
      <dgm:t>
        <a:bodyPr/>
        <a:lstStyle/>
        <a:p>
          <a:r>
            <a:rPr lang="sv-SE" dirty="0" smtClean="0"/>
            <a:t>3.3</a:t>
          </a:r>
          <a:endParaRPr lang="sv-SE" dirty="0"/>
        </a:p>
      </dgm:t>
    </dgm:pt>
    <dgm:pt modelId="{1AED946A-752E-49AD-90D4-88012A964FC0}" type="parTrans" cxnId="{0A9D5CC7-1C54-43D5-8CBC-205B164A79EB}">
      <dgm:prSet/>
      <dgm:spPr/>
      <dgm:t>
        <a:bodyPr/>
        <a:lstStyle/>
        <a:p>
          <a:endParaRPr lang="sv-SE"/>
        </a:p>
      </dgm:t>
    </dgm:pt>
    <dgm:pt modelId="{8BA3DD95-73D1-45DC-9F48-544D9BF91F56}" type="sibTrans" cxnId="{0A9D5CC7-1C54-43D5-8CBC-205B164A79EB}">
      <dgm:prSet/>
      <dgm:spPr/>
      <dgm:t>
        <a:bodyPr/>
        <a:lstStyle/>
        <a:p>
          <a:endParaRPr lang="sv-SE"/>
        </a:p>
      </dgm:t>
    </dgm:pt>
    <dgm:pt modelId="{D763BDB2-0D58-4F17-87F2-F6247AAFBF7A}">
      <dgm:prSet phldrT="[Text]"/>
      <dgm:spPr/>
      <dgm:t>
        <a:bodyPr/>
        <a:lstStyle/>
        <a:p>
          <a:r>
            <a:rPr lang="sv-SE" dirty="0" smtClean="0"/>
            <a:t>2.14</a:t>
          </a:r>
          <a:endParaRPr lang="sv-SE" dirty="0"/>
        </a:p>
      </dgm:t>
    </dgm:pt>
    <dgm:pt modelId="{46334C69-0AAA-4501-81A7-E801A810BFF5}" type="parTrans" cxnId="{F605164D-86D2-483A-8850-2AE915D35F40}">
      <dgm:prSet/>
      <dgm:spPr/>
      <dgm:t>
        <a:bodyPr/>
        <a:lstStyle/>
        <a:p>
          <a:endParaRPr lang="sv-SE"/>
        </a:p>
      </dgm:t>
    </dgm:pt>
    <dgm:pt modelId="{E463B5F2-FE54-4571-8034-D6409FA29001}" type="sibTrans" cxnId="{F605164D-86D2-483A-8850-2AE915D35F40}">
      <dgm:prSet/>
      <dgm:spPr/>
      <dgm:t>
        <a:bodyPr/>
        <a:lstStyle/>
        <a:p>
          <a:endParaRPr lang="sv-SE"/>
        </a:p>
      </dgm:t>
    </dgm:pt>
    <dgm:pt modelId="{31D3A7F2-BED2-4864-8289-4B6A4ED07D74}">
      <dgm:prSet phldrT="[Text]"/>
      <dgm:spPr/>
      <dgm:t>
        <a:bodyPr/>
        <a:lstStyle/>
        <a:p>
          <a:r>
            <a:rPr lang="sv-SE" dirty="0" smtClean="0"/>
            <a:t>3.1</a:t>
          </a:r>
          <a:endParaRPr lang="sv-SE" dirty="0"/>
        </a:p>
      </dgm:t>
    </dgm:pt>
    <dgm:pt modelId="{D4D6C152-1C00-4DF2-B716-8931F61CB1F2}" type="parTrans" cxnId="{ED7962F7-F405-4CB0-A011-951635B7A1BF}">
      <dgm:prSet/>
      <dgm:spPr/>
      <dgm:t>
        <a:bodyPr/>
        <a:lstStyle/>
        <a:p>
          <a:endParaRPr lang="sv-SE"/>
        </a:p>
      </dgm:t>
    </dgm:pt>
    <dgm:pt modelId="{0C0D039B-A36A-4458-9CF4-152BFE6E3A72}" type="sibTrans" cxnId="{ED7962F7-F405-4CB0-A011-951635B7A1BF}">
      <dgm:prSet/>
      <dgm:spPr/>
      <dgm:t>
        <a:bodyPr/>
        <a:lstStyle/>
        <a:p>
          <a:endParaRPr lang="sv-SE"/>
        </a:p>
      </dgm:t>
    </dgm:pt>
    <dgm:pt modelId="{695C2251-DBE0-4B06-B6D4-3A7A0368D968}">
      <dgm:prSet phldrT="[Text]"/>
      <dgm:spPr/>
      <dgm:t>
        <a:bodyPr/>
        <a:lstStyle/>
        <a:p>
          <a:r>
            <a:rPr lang="sv-SE" dirty="0" smtClean="0"/>
            <a:t>2.13</a:t>
          </a:r>
          <a:endParaRPr lang="sv-SE" dirty="0"/>
        </a:p>
      </dgm:t>
    </dgm:pt>
    <dgm:pt modelId="{F5F0BF52-4883-4E63-A934-06092E0829DF}" type="parTrans" cxnId="{AB39F013-8E28-48D7-9514-CCE196D7EAE8}">
      <dgm:prSet/>
      <dgm:spPr/>
      <dgm:t>
        <a:bodyPr/>
        <a:lstStyle/>
        <a:p>
          <a:endParaRPr lang="sv-SE"/>
        </a:p>
      </dgm:t>
    </dgm:pt>
    <dgm:pt modelId="{9C828675-CC38-41FF-B802-A17375CE7640}" type="sibTrans" cxnId="{AB39F013-8E28-48D7-9514-CCE196D7EAE8}">
      <dgm:prSet/>
      <dgm:spPr/>
      <dgm:t>
        <a:bodyPr/>
        <a:lstStyle/>
        <a:p>
          <a:endParaRPr lang="sv-SE"/>
        </a:p>
      </dgm:t>
    </dgm:pt>
    <dgm:pt modelId="{748294C1-D13D-4A56-8FDD-68F3B9403150}">
      <dgm:prSet phldrT="[Text]"/>
      <dgm:spPr/>
      <dgm:t>
        <a:bodyPr/>
        <a:lstStyle/>
        <a:p>
          <a:r>
            <a:rPr lang="sv-SE" dirty="0" smtClean="0"/>
            <a:t>3.2</a:t>
          </a:r>
          <a:endParaRPr lang="sv-SE" dirty="0"/>
        </a:p>
      </dgm:t>
    </dgm:pt>
    <dgm:pt modelId="{DDB15DF8-0ECE-4C44-A044-FE0C695FB7FF}" type="parTrans" cxnId="{8583631D-B554-40FA-A79E-BFD406D192C1}">
      <dgm:prSet/>
      <dgm:spPr/>
      <dgm:t>
        <a:bodyPr/>
        <a:lstStyle/>
        <a:p>
          <a:endParaRPr lang="sv-SE"/>
        </a:p>
      </dgm:t>
    </dgm:pt>
    <dgm:pt modelId="{63701ACE-F122-44FC-B55F-9F6C83C26E33}" type="sibTrans" cxnId="{8583631D-B554-40FA-A79E-BFD406D192C1}">
      <dgm:prSet/>
      <dgm:spPr/>
      <dgm:t>
        <a:bodyPr/>
        <a:lstStyle/>
        <a:p>
          <a:endParaRPr lang="sv-SE"/>
        </a:p>
      </dgm:t>
    </dgm:pt>
    <dgm:pt modelId="{3C899E50-96EB-4B98-8398-92B6DAA7AD09}" type="pres">
      <dgm:prSet presAssocID="{61AF674D-DE94-429F-BFD1-8E1A5F4D46D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70F860E2-B722-46F6-A89C-F4F32C13F688}" type="pres">
      <dgm:prSet presAssocID="{7BB9CF10-C737-457E-931C-6612EC815849}" presName="composite" presStyleCnt="0"/>
      <dgm:spPr/>
    </dgm:pt>
    <dgm:pt modelId="{4C241456-92FC-4976-BC25-F2512DB3DD68}" type="pres">
      <dgm:prSet presAssocID="{7BB9CF10-C737-457E-931C-6612EC815849}" presName="imagSh" presStyleLbl="bgImgPlace1" presStyleIdx="0" presStyleCnt="5"/>
      <dgm:spPr/>
    </dgm:pt>
    <dgm:pt modelId="{CBB13290-199A-4FB4-BE8F-32D734D3FA69}" type="pres">
      <dgm:prSet presAssocID="{7BB9CF10-C737-457E-931C-6612EC815849}" presName="tx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8C33942-953D-4B1D-9003-1A0A2A1811AF}" type="pres">
      <dgm:prSet presAssocID="{8BA3DD95-73D1-45DC-9F48-544D9BF91F56}" presName="sibTrans" presStyleLbl="sibTrans2D1" presStyleIdx="0" presStyleCnt="4"/>
      <dgm:spPr/>
      <dgm:t>
        <a:bodyPr/>
        <a:lstStyle/>
        <a:p>
          <a:endParaRPr lang="sv-SE"/>
        </a:p>
      </dgm:t>
    </dgm:pt>
    <dgm:pt modelId="{DD8CC6EF-D079-4F63-A35E-3797F0282528}" type="pres">
      <dgm:prSet presAssocID="{8BA3DD95-73D1-45DC-9F48-544D9BF91F56}" presName="connTx" presStyleLbl="sibTrans2D1" presStyleIdx="0" presStyleCnt="4"/>
      <dgm:spPr/>
      <dgm:t>
        <a:bodyPr/>
        <a:lstStyle/>
        <a:p>
          <a:endParaRPr lang="sv-SE"/>
        </a:p>
      </dgm:t>
    </dgm:pt>
    <dgm:pt modelId="{5C3E158A-29F7-462A-999C-4879905D7AE1}" type="pres">
      <dgm:prSet presAssocID="{748294C1-D13D-4A56-8FDD-68F3B9403150}" presName="composite" presStyleCnt="0"/>
      <dgm:spPr/>
    </dgm:pt>
    <dgm:pt modelId="{A3FF47C7-72E2-44C3-9D71-19B0CF62ED1E}" type="pres">
      <dgm:prSet presAssocID="{748294C1-D13D-4A56-8FDD-68F3B9403150}" presName="imagSh" presStyleLbl="bgImgPlace1" presStyleIdx="1" presStyleCnt="5"/>
      <dgm:spPr/>
    </dgm:pt>
    <dgm:pt modelId="{E9021726-7758-4882-80C8-B558AF23C8DE}" type="pres">
      <dgm:prSet presAssocID="{748294C1-D13D-4A56-8FDD-68F3B9403150}" presName="tx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BED8AAF-204B-4EE1-A520-9337369B70B2}" type="pres">
      <dgm:prSet presAssocID="{63701ACE-F122-44FC-B55F-9F6C83C26E33}" presName="sibTrans" presStyleLbl="sibTrans2D1" presStyleIdx="1" presStyleCnt="4"/>
      <dgm:spPr/>
      <dgm:t>
        <a:bodyPr/>
        <a:lstStyle/>
        <a:p>
          <a:endParaRPr lang="sv-SE"/>
        </a:p>
      </dgm:t>
    </dgm:pt>
    <dgm:pt modelId="{3AD49A9A-38B7-40A3-B131-0467C62A4358}" type="pres">
      <dgm:prSet presAssocID="{63701ACE-F122-44FC-B55F-9F6C83C26E33}" presName="connTx" presStyleLbl="sibTrans2D1" presStyleIdx="1" presStyleCnt="4"/>
      <dgm:spPr/>
      <dgm:t>
        <a:bodyPr/>
        <a:lstStyle/>
        <a:p>
          <a:endParaRPr lang="sv-SE"/>
        </a:p>
      </dgm:t>
    </dgm:pt>
    <dgm:pt modelId="{CADC4915-A8EE-4243-ACB1-BD1FB7FB2D58}" type="pres">
      <dgm:prSet presAssocID="{31D3A7F2-BED2-4864-8289-4B6A4ED07D74}" presName="composite" presStyleCnt="0"/>
      <dgm:spPr/>
    </dgm:pt>
    <dgm:pt modelId="{34ED5557-F99C-4997-A15C-ABF41844EB1B}" type="pres">
      <dgm:prSet presAssocID="{31D3A7F2-BED2-4864-8289-4B6A4ED07D74}" presName="imagSh" presStyleLbl="bgImgPlace1" presStyleIdx="2" presStyleCnt="5"/>
      <dgm:spPr/>
    </dgm:pt>
    <dgm:pt modelId="{1A6DE261-A565-48A4-9C43-4923380B593C}" type="pres">
      <dgm:prSet presAssocID="{31D3A7F2-BED2-4864-8289-4B6A4ED07D74}" presName="tx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D0F0518-938D-4364-86B5-1D4E53E291A2}" type="pres">
      <dgm:prSet presAssocID="{0C0D039B-A36A-4458-9CF4-152BFE6E3A72}" presName="sibTrans" presStyleLbl="sibTrans2D1" presStyleIdx="2" presStyleCnt="4"/>
      <dgm:spPr/>
      <dgm:t>
        <a:bodyPr/>
        <a:lstStyle/>
        <a:p>
          <a:endParaRPr lang="sv-SE"/>
        </a:p>
      </dgm:t>
    </dgm:pt>
    <dgm:pt modelId="{94B0A73E-B5BA-445E-A026-464EC9AC8A4C}" type="pres">
      <dgm:prSet presAssocID="{0C0D039B-A36A-4458-9CF4-152BFE6E3A72}" presName="connTx" presStyleLbl="sibTrans2D1" presStyleIdx="2" presStyleCnt="4"/>
      <dgm:spPr/>
      <dgm:t>
        <a:bodyPr/>
        <a:lstStyle/>
        <a:p>
          <a:endParaRPr lang="sv-SE"/>
        </a:p>
      </dgm:t>
    </dgm:pt>
    <dgm:pt modelId="{5E08F211-0253-41E6-9A17-C89A81F63388}" type="pres">
      <dgm:prSet presAssocID="{D763BDB2-0D58-4F17-87F2-F6247AAFBF7A}" presName="composite" presStyleCnt="0"/>
      <dgm:spPr/>
    </dgm:pt>
    <dgm:pt modelId="{D2430F9B-AE7B-4842-8B64-1188B561A489}" type="pres">
      <dgm:prSet presAssocID="{D763BDB2-0D58-4F17-87F2-F6247AAFBF7A}" presName="imagSh" presStyleLbl="bgImgPlace1" presStyleIdx="3" presStyleCnt="5"/>
      <dgm:spPr/>
    </dgm:pt>
    <dgm:pt modelId="{5BDFE8AC-16A2-42A6-A1DF-F3F54C0ABA56}" type="pres">
      <dgm:prSet presAssocID="{D763BDB2-0D58-4F17-87F2-F6247AAFBF7A}" presName="tx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2459F06-F3B7-4332-8431-288F709FAE56}" type="pres">
      <dgm:prSet presAssocID="{E463B5F2-FE54-4571-8034-D6409FA29001}" presName="sibTrans" presStyleLbl="sibTrans2D1" presStyleIdx="3" presStyleCnt="4"/>
      <dgm:spPr/>
      <dgm:t>
        <a:bodyPr/>
        <a:lstStyle/>
        <a:p>
          <a:endParaRPr lang="sv-SE"/>
        </a:p>
      </dgm:t>
    </dgm:pt>
    <dgm:pt modelId="{F953F8B2-08DD-48C0-ABA4-C3A7F9BC91FF}" type="pres">
      <dgm:prSet presAssocID="{E463B5F2-FE54-4571-8034-D6409FA29001}" presName="connTx" presStyleLbl="sibTrans2D1" presStyleIdx="3" presStyleCnt="4"/>
      <dgm:spPr/>
      <dgm:t>
        <a:bodyPr/>
        <a:lstStyle/>
        <a:p>
          <a:endParaRPr lang="sv-SE"/>
        </a:p>
      </dgm:t>
    </dgm:pt>
    <dgm:pt modelId="{D77F20D3-744E-4A27-ADF4-16485D70351B}" type="pres">
      <dgm:prSet presAssocID="{695C2251-DBE0-4B06-B6D4-3A7A0368D968}" presName="composite" presStyleCnt="0"/>
      <dgm:spPr/>
    </dgm:pt>
    <dgm:pt modelId="{FE81F698-DCD8-4C5E-A4EF-9106A5507BB5}" type="pres">
      <dgm:prSet presAssocID="{695C2251-DBE0-4B06-B6D4-3A7A0368D968}" presName="imagSh" presStyleLbl="bgImgPlace1" presStyleIdx="4" presStyleCnt="5"/>
      <dgm:spPr/>
    </dgm:pt>
    <dgm:pt modelId="{1299175F-2128-44DB-8F63-B154F65E549E}" type="pres">
      <dgm:prSet presAssocID="{695C2251-DBE0-4B06-B6D4-3A7A0368D968}" presName="tx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3211BF9-ABB5-4E16-BA46-C3FA18E96798}" type="presOf" srcId="{61AF674D-DE94-429F-BFD1-8E1A5F4D46DC}" destId="{3C899E50-96EB-4B98-8398-92B6DAA7AD09}" srcOrd="0" destOrd="0" presId="urn:microsoft.com/office/officeart/2005/8/layout/hProcess10"/>
    <dgm:cxn modelId="{0A9D5CC7-1C54-43D5-8CBC-205B164A79EB}" srcId="{61AF674D-DE94-429F-BFD1-8E1A5F4D46DC}" destId="{7BB9CF10-C737-457E-931C-6612EC815849}" srcOrd="0" destOrd="0" parTransId="{1AED946A-752E-49AD-90D4-88012A964FC0}" sibTransId="{8BA3DD95-73D1-45DC-9F48-544D9BF91F56}"/>
    <dgm:cxn modelId="{92AC91AD-9FFC-4D5C-A168-0A801623B22C}" type="presOf" srcId="{8BA3DD95-73D1-45DC-9F48-544D9BF91F56}" destId="{DD8CC6EF-D079-4F63-A35E-3797F0282528}" srcOrd="1" destOrd="0" presId="urn:microsoft.com/office/officeart/2005/8/layout/hProcess10"/>
    <dgm:cxn modelId="{64B32752-A657-4278-A6DD-25B96441D8AE}" type="presOf" srcId="{8BA3DD95-73D1-45DC-9F48-544D9BF91F56}" destId="{98C33942-953D-4B1D-9003-1A0A2A1811AF}" srcOrd="0" destOrd="0" presId="urn:microsoft.com/office/officeart/2005/8/layout/hProcess10"/>
    <dgm:cxn modelId="{10FDC826-93B3-47F3-A4F3-BE29A7C9A60B}" type="presOf" srcId="{E463B5F2-FE54-4571-8034-D6409FA29001}" destId="{42459F06-F3B7-4332-8431-288F709FAE56}" srcOrd="0" destOrd="0" presId="urn:microsoft.com/office/officeart/2005/8/layout/hProcess10"/>
    <dgm:cxn modelId="{BC1792FF-0AD9-4C13-8FE6-F1B81355020D}" type="presOf" srcId="{D763BDB2-0D58-4F17-87F2-F6247AAFBF7A}" destId="{5BDFE8AC-16A2-42A6-A1DF-F3F54C0ABA56}" srcOrd="0" destOrd="0" presId="urn:microsoft.com/office/officeart/2005/8/layout/hProcess10"/>
    <dgm:cxn modelId="{ED7962F7-F405-4CB0-A011-951635B7A1BF}" srcId="{61AF674D-DE94-429F-BFD1-8E1A5F4D46DC}" destId="{31D3A7F2-BED2-4864-8289-4B6A4ED07D74}" srcOrd="2" destOrd="0" parTransId="{D4D6C152-1C00-4DF2-B716-8931F61CB1F2}" sibTransId="{0C0D039B-A36A-4458-9CF4-152BFE6E3A72}"/>
    <dgm:cxn modelId="{34E12CB3-F400-40CC-AC58-F86234509D96}" type="presOf" srcId="{7BB9CF10-C737-457E-931C-6612EC815849}" destId="{CBB13290-199A-4FB4-BE8F-32D734D3FA69}" srcOrd="0" destOrd="0" presId="urn:microsoft.com/office/officeart/2005/8/layout/hProcess10"/>
    <dgm:cxn modelId="{95D45131-8F6E-4797-9D3C-FE99B2E01B3B}" type="presOf" srcId="{0C0D039B-A36A-4458-9CF4-152BFE6E3A72}" destId="{7D0F0518-938D-4364-86B5-1D4E53E291A2}" srcOrd="0" destOrd="0" presId="urn:microsoft.com/office/officeart/2005/8/layout/hProcess10"/>
    <dgm:cxn modelId="{A249F180-D5A2-49E4-B1C5-53886156519A}" type="presOf" srcId="{31D3A7F2-BED2-4864-8289-4B6A4ED07D74}" destId="{1A6DE261-A565-48A4-9C43-4923380B593C}" srcOrd="0" destOrd="0" presId="urn:microsoft.com/office/officeart/2005/8/layout/hProcess10"/>
    <dgm:cxn modelId="{F605164D-86D2-483A-8850-2AE915D35F40}" srcId="{61AF674D-DE94-429F-BFD1-8E1A5F4D46DC}" destId="{D763BDB2-0D58-4F17-87F2-F6247AAFBF7A}" srcOrd="3" destOrd="0" parTransId="{46334C69-0AAA-4501-81A7-E801A810BFF5}" sibTransId="{E463B5F2-FE54-4571-8034-D6409FA29001}"/>
    <dgm:cxn modelId="{8583631D-B554-40FA-A79E-BFD406D192C1}" srcId="{61AF674D-DE94-429F-BFD1-8E1A5F4D46DC}" destId="{748294C1-D13D-4A56-8FDD-68F3B9403150}" srcOrd="1" destOrd="0" parTransId="{DDB15DF8-0ECE-4C44-A044-FE0C695FB7FF}" sibTransId="{63701ACE-F122-44FC-B55F-9F6C83C26E33}"/>
    <dgm:cxn modelId="{5B27D016-545A-418D-B475-CAA7C0608E5D}" type="presOf" srcId="{E463B5F2-FE54-4571-8034-D6409FA29001}" destId="{F953F8B2-08DD-48C0-ABA4-C3A7F9BC91FF}" srcOrd="1" destOrd="0" presId="urn:microsoft.com/office/officeart/2005/8/layout/hProcess10"/>
    <dgm:cxn modelId="{97F9BA5C-0DDC-4E68-83CD-F1B7C2B941DC}" type="presOf" srcId="{695C2251-DBE0-4B06-B6D4-3A7A0368D968}" destId="{1299175F-2128-44DB-8F63-B154F65E549E}" srcOrd="0" destOrd="0" presId="urn:microsoft.com/office/officeart/2005/8/layout/hProcess10"/>
    <dgm:cxn modelId="{12602F0D-3FDE-423C-963C-B2F082A7DAC6}" type="presOf" srcId="{748294C1-D13D-4A56-8FDD-68F3B9403150}" destId="{E9021726-7758-4882-80C8-B558AF23C8DE}" srcOrd="0" destOrd="0" presId="urn:microsoft.com/office/officeart/2005/8/layout/hProcess10"/>
    <dgm:cxn modelId="{55451789-69B1-4252-80E0-878C900028A3}" type="presOf" srcId="{0C0D039B-A36A-4458-9CF4-152BFE6E3A72}" destId="{94B0A73E-B5BA-445E-A026-464EC9AC8A4C}" srcOrd="1" destOrd="0" presId="urn:microsoft.com/office/officeart/2005/8/layout/hProcess10"/>
    <dgm:cxn modelId="{AB39F013-8E28-48D7-9514-CCE196D7EAE8}" srcId="{61AF674D-DE94-429F-BFD1-8E1A5F4D46DC}" destId="{695C2251-DBE0-4B06-B6D4-3A7A0368D968}" srcOrd="4" destOrd="0" parTransId="{F5F0BF52-4883-4E63-A934-06092E0829DF}" sibTransId="{9C828675-CC38-41FF-B802-A17375CE7640}"/>
    <dgm:cxn modelId="{D0818C56-CE9D-47F0-B445-C72218326611}" type="presOf" srcId="{63701ACE-F122-44FC-B55F-9F6C83C26E33}" destId="{BBED8AAF-204B-4EE1-A520-9337369B70B2}" srcOrd="0" destOrd="0" presId="urn:microsoft.com/office/officeart/2005/8/layout/hProcess10"/>
    <dgm:cxn modelId="{F5F7A0FF-0ED7-44E0-ADE6-6144688582AA}" type="presOf" srcId="{63701ACE-F122-44FC-B55F-9F6C83C26E33}" destId="{3AD49A9A-38B7-40A3-B131-0467C62A4358}" srcOrd="1" destOrd="0" presId="urn:microsoft.com/office/officeart/2005/8/layout/hProcess10"/>
    <dgm:cxn modelId="{EA83415F-5311-47E2-B276-761E615196D1}" type="presParOf" srcId="{3C899E50-96EB-4B98-8398-92B6DAA7AD09}" destId="{70F860E2-B722-46F6-A89C-F4F32C13F688}" srcOrd="0" destOrd="0" presId="urn:microsoft.com/office/officeart/2005/8/layout/hProcess10"/>
    <dgm:cxn modelId="{F0211325-8A6E-403D-B065-E44B41290C13}" type="presParOf" srcId="{70F860E2-B722-46F6-A89C-F4F32C13F688}" destId="{4C241456-92FC-4976-BC25-F2512DB3DD68}" srcOrd="0" destOrd="0" presId="urn:microsoft.com/office/officeart/2005/8/layout/hProcess10"/>
    <dgm:cxn modelId="{995E460C-190D-4C5A-B0D7-C97C64407C43}" type="presParOf" srcId="{70F860E2-B722-46F6-A89C-F4F32C13F688}" destId="{CBB13290-199A-4FB4-BE8F-32D734D3FA69}" srcOrd="1" destOrd="0" presId="urn:microsoft.com/office/officeart/2005/8/layout/hProcess10"/>
    <dgm:cxn modelId="{C470AAD3-2CD6-487A-B3EC-100E56C40A24}" type="presParOf" srcId="{3C899E50-96EB-4B98-8398-92B6DAA7AD09}" destId="{98C33942-953D-4B1D-9003-1A0A2A1811AF}" srcOrd="1" destOrd="0" presId="urn:microsoft.com/office/officeart/2005/8/layout/hProcess10"/>
    <dgm:cxn modelId="{756F5D77-0235-4334-B033-5D67FA20774C}" type="presParOf" srcId="{98C33942-953D-4B1D-9003-1A0A2A1811AF}" destId="{DD8CC6EF-D079-4F63-A35E-3797F0282528}" srcOrd="0" destOrd="0" presId="urn:microsoft.com/office/officeart/2005/8/layout/hProcess10"/>
    <dgm:cxn modelId="{A6C72EB0-D07E-42D5-8959-20B135B47F23}" type="presParOf" srcId="{3C899E50-96EB-4B98-8398-92B6DAA7AD09}" destId="{5C3E158A-29F7-462A-999C-4879905D7AE1}" srcOrd="2" destOrd="0" presId="urn:microsoft.com/office/officeart/2005/8/layout/hProcess10"/>
    <dgm:cxn modelId="{BEA67711-00FB-4D5D-9DF8-9D209E838756}" type="presParOf" srcId="{5C3E158A-29F7-462A-999C-4879905D7AE1}" destId="{A3FF47C7-72E2-44C3-9D71-19B0CF62ED1E}" srcOrd="0" destOrd="0" presId="urn:microsoft.com/office/officeart/2005/8/layout/hProcess10"/>
    <dgm:cxn modelId="{0E3A5846-0812-4D17-81B8-253BCDF2AB0E}" type="presParOf" srcId="{5C3E158A-29F7-462A-999C-4879905D7AE1}" destId="{E9021726-7758-4882-80C8-B558AF23C8DE}" srcOrd="1" destOrd="0" presId="urn:microsoft.com/office/officeart/2005/8/layout/hProcess10"/>
    <dgm:cxn modelId="{21373194-CB42-408B-87EA-9593E1EB22E2}" type="presParOf" srcId="{3C899E50-96EB-4B98-8398-92B6DAA7AD09}" destId="{BBED8AAF-204B-4EE1-A520-9337369B70B2}" srcOrd="3" destOrd="0" presId="urn:microsoft.com/office/officeart/2005/8/layout/hProcess10"/>
    <dgm:cxn modelId="{F061BC1F-B2EE-4B35-B8D0-0C406277640D}" type="presParOf" srcId="{BBED8AAF-204B-4EE1-A520-9337369B70B2}" destId="{3AD49A9A-38B7-40A3-B131-0467C62A4358}" srcOrd="0" destOrd="0" presId="urn:microsoft.com/office/officeart/2005/8/layout/hProcess10"/>
    <dgm:cxn modelId="{D3A793B1-4AF1-4F0B-8438-F0F4AC6856F5}" type="presParOf" srcId="{3C899E50-96EB-4B98-8398-92B6DAA7AD09}" destId="{CADC4915-A8EE-4243-ACB1-BD1FB7FB2D58}" srcOrd="4" destOrd="0" presId="urn:microsoft.com/office/officeart/2005/8/layout/hProcess10"/>
    <dgm:cxn modelId="{9E6228FA-2D5F-4BA8-8036-FF3BB8E0AC79}" type="presParOf" srcId="{CADC4915-A8EE-4243-ACB1-BD1FB7FB2D58}" destId="{34ED5557-F99C-4997-A15C-ABF41844EB1B}" srcOrd="0" destOrd="0" presId="urn:microsoft.com/office/officeart/2005/8/layout/hProcess10"/>
    <dgm:cxn modelId="{74E9E8F8-88B5-40FD-95FE-00E24A3C83CF}" type="presParOf" srcId="{CADC4915-A8EE-4243-ACB1-BD1FB7FB2D58}" destId="{1A6DE261-A565-48A4-9C43-4923380B593C}" srcOrd="1" destOrd="0" presId="urn:microsoft.com/office/officeart/2005/8/layout/hProcess10"/>
    <dgm:cxn modelId="{4A40A70A-3019-4042-A471-D0046FCAE0C9}" type="presParOf" srcId="{3C899E50-96EB-4B98-8398-92B6DAA7AD09}" destId="{7D0F0518-938D-4364-86B5-1D4E53E291A2}" srcOrd="5" destOrd="0" presId="urn:microsoft.com/office/officeart/2005/8/layout/hProcess10"/>
    <dgm:cxn modelId="{EC78E467-9BD2-43C4-A7A1-9E93EC426AF7}" type="presParOf" srcId="{7D0F0518-938D-4364-86B5-1D4E53E291A2}" destId="{94B0A73E-B5BA-445E-A026-464EC9AC8A4C}" srcOrd="0" destOrd="0" presId="urn:microsoft.com/office/officeart/2005/8/layout/hProcess10"/>
    <dgm:cxn modelId="{34BDA8A5-EF01-42A3-9B72-B45DDD102AF0}" type="presParOf" srcId="{3C899E50-96EB-4B98-8398-92B6DAA7AD09}" destId="{5E08F211-0253-41E6-9A17-C89A81F63388}" srcOrd="6" destOrd="0" presId="urn:microsoft.com/office/officeart/2005/8/layout/hProcess10"/>
    <dgm:cxn modelId="{62B4B1F5-C04C-4A3B-9AD2-C0D11D9A1675}" type="presParOf" srcId="{5E08F211-0253-41E6-9A17-C89A81F63388}" destId="{D2430F9B-AE7B-4842-8B64-1188B561A489}" srcOrd="0" destOrd="0" presId="urn:microsoft.com/office/officeart/2005/8/layout/hProcess10"/>
    <dgm:cxn modelId="{779E6025-F184-4197-AD43-9A0E133FC1F9}" type="presParOf" srcId="{5E08F211-0253-41E6-9A17-C89A81F63388}" destId="{5BDFE8AC-16A2-42A6-A1DF-F3F54C0ABA56}" srcOrd="1" destOrd="0" presId="urn:microsoft.com/office/officeart/2005/8/layout/hProcess10"/>
    <dgm:cxn modelId="{334F5BBC-7EB8-4276-888A-9E0E31C06178}" type="presParOf" srcId="{3C899E50-96EB-4B98-8398-92B6DAA7AD09}" destId="{42459F06-F3B7-4332-8431-288F709FAE56}" srcOrd="7" destOrd="0" presId="urn:microsoft.com/office/officeart/2005/8/layout/hProcess10"/>
    <dgm:cxn modelId="{4530773B-289F-4803-97B0-E6FE706AC765}" type="presParOf" srcId="{42459F06-F3B7-4332-8431-288F709FAE56}" destId="{F953F8B2-08DD-48C0-ABA4-C3A7F9BC91FF}" srcOrd="0" destOrd="0" presId="urn:microsoft.com/office/officeart/2005/8/layout/hProcess10"/>
    <dgm:cxn modelId="{D5DCBBCF-ADF0-405B-B9BF-6E9FD87BFBA2}" type="presParOf" srcId="{3C899E50-96EB-4B98-8398-92B6DAA7AD09}" destId="{D77F20D3-744E-4A27-ADF4-16485D70351B}" srcOrd="8" destOrd="0" presId="urn:microsoft.com/office/officeart/2005/8/layout/hProcess10"/>
    <dgm:cxn modelId="{2BEFB66F-A46E-482F-A076-E298D837E108}" type="presParOf" srcId="{D77F20D3-744E-4A27-ADF4-16485D70351B}" destId="{FE81F698-DCD8-4C5E-A4EF-9106A5507BB5}" srcOrd="0" destOrd="0" presId="urn:microsoft.com/office/officeart/2005/8/layout/hProcess10"/>
    <dgm:cxn modelId="{DBF19AE2-1A7F-4713-B011-8EA72E8AB72A}" type="presParOf" srcId="{D77F20D3-744E-4A27-ADF4-16485D70351B}" destId="{1299175F-2128-44DB-8F63-B154F65E549E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2CD85D-C42C-4D7F-BC01-01980EEDB7C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ED943F6-90E0-4D64-AAC5-3B9E084F119A}">
      <dgm:prSet phldrT="[Text]"/>
      <dgm:spPr/>
      <dgm:t>
        <a:bodyPr/>
        <a:lstStyle/>
        <a:p>
          <a:r>
            <a:rPr lang="sv-SE" dirty="0" smtClean="0"/>
            <a:t>3.2</a:t>
          </a:r>
          <a:endParaRPr lang="sv-SE" dirty="0"/>
        </a:p>
      </dgm:t>
    </dgm:pt>
    <dgm:pt modelId="{E249517B-74F0-43F9-BF8D-36AF85F0331B}" type="parTrans" cxnId="{584A09E5-2576-449B-B285-12FBB3EE6684}">
      <dgm:prSet/>
      <dgm:spPr/>
      <dgm:t>
        <a:bodyPr/>
        <a:lstStyle/>
        <a:p>
          <a:endParaRPr lang="sv-SE"/>
        </a:p>
      </dgm:t>
    </dgm:pt>
    <dgm:pt modelId="{34294C5E-543A-4EDA-874B-5A11569980DE}" type="sibTrans" cxnId="{584A09E5-2576-449B-B285-12FBB3EE6684}">
      <dgm:prSet/>
      <dgm:spPr/>
      <dgm:t>
        <a:bodyPr/>
        <a:lstStyle/>
        <a:p>
          <a:endParaRPr lang="sv-SE"/>
        </a:p>
      </dgm:t>
    </dgm:pt>
    <dgm:pt modelId="{CF778A05-AFC7-4E8A-A8FD-3EAD49BB814A}">
      <dgm:prSet phldrT="[Text]"/>
      <dgm:spPr/>
      <dgm:t>
        <a:bodyPr/>
        <a:lstStyle/>
        <a:p>
          <a:r>
            <a:rPr lang="sv-SE" dirty="0" smtClean="0"/>
            <a:t>VIS Gemensamt</a:t>
          </a:r>
          <a:endParaRPr lang="sv-SE" dirty="0"/>
        </a:p>
      </dgm:t>
    </dgm:pt>
    <dgm:pt modelId="{AF167F56-34B9-4C02-BF9A-A52A9EF9442A}" type="parTrans" cxnId="{6ED69E57-61BC-48B0-842B-A467F571863E}">
      <dgm:prSet/>
      <dgm:spPr/>
      <dgm:t>
        <a:bodyPr/>
        <a:lstStyle/>
        <a:p>
          <a:endParaRPr lang="sv-SE"/>
        </a:p>
      </dgm:t>
    </dgm:pt>
    <dgm:pt modelId="{273EB0EC-8A50-47C2-BA15-764682E0AF73}" type="sibTrans" cxnId="{6ED69E57-61BC-48B0-842B-A467F571863E}">
      <dgm:prSet/>
      <dgm:spPr/>
      <dgm:t>
        <a:bodyPr/>
        <a:lstStyle/>
        <a:p>
          <a:endParaRPr lang="sv-SE"/>
        </a:p>
      </dgm:t>
    </dgm:pt>
    <dgm:pt modelId="{C88E3B4B-BBF4-4CAC-9D36-448CE93ED209}">
      <dgm:prSet phldrT="[Text]"/>
      <dgm:spPr/>
      <dgm:t>
        <a:bodyPr/>
        <a:lstStyle/>
        <a:p>
          <a:r>
            <a:rPr lang="sv-SE" dirty="0" smtClean="0"/>
            <a:t>Producentplatser</a:t>
          </a:r>
          <a:endParaRPr lang="sv-SE" dirty="0"/>
        </a:p>
      </dgm:t>
    </dgm:pt>
    <dgm:pt modelId="{3F2F4CB0-E53F-46AB-919F-2DC5B97C46BC}" type="parTrans" cxnId="{B1557DC9-A9CD-48FF-97A0-320027250CEF}">
      <dgm:prSet/>
      <dgm:spPr/>
      <dgm:t>
        <a:bodyPr/>
        <a:lstStyle/>
        <a:p>
          <a:endParaRPr lang="sv-SE"/>
        </a:p>
      </dgm:t>
    </dgm:pt>
    <dgm:pt modelId="{4F6E55D3-BD3B-4270-8AA1-C5FEED269BB5}" type="sibTrans" cxnId="{B1557DC9-A9CD-48FF-97A0-320027250CEF}">
      <dgm:prSet/>
      <dgm:spPr/>
      <dgm:t>
        <a:bodyPr/>
        <a:lstStyle/>
        <a:p>
          <a:endParaRPr lang="sv-SE"/>
        </a:p>
      </dgm:t>
    </dgm:pt>
    <dgm:pt modelId="{97752AE6-41E5-4D67-9F67-7CD1960AAA54}">
      <dgm:prSet phldrT="[Text]"/>
      <dgm:spPr/>
      <dgm:t>
        <a:bodyPr/>
        <a:lstStyle/>
        <a:p>
          <a:r>
            <a:rPr lang="sv-SE" dirty="0" smtClean="0"/>
            <a:t>Dokument+</a:t>
          </a:r>
          <a:endParaRPr lang="sv-SE" dirty="0"/>
        </a:p>
      </dgm:t>
    </dgm:pt>
    <dgm:pt modelId="{903C2332-5A88-446B-B9D7-BE8580CDC71F}" type="parTrans" cxnId="{59734873-BF4D-4CC6-ADAC-9A35369017EC}">
      <dgm:prSet/>
      <dgm:spPr/>
      <dgm:t>
        <a:bodyPr/>
        <a:lstStyle/>
        <a:p>
          <a:endParaRPr lang="sv-SE"/>
        </a:p>
      </dgm:t>
    </dgm:pt>
    <dgm:pt modelId="{155AE69F-A56C-4734-B965-20D54FA2C1DB}" type="sibTrans" cxnId="{59734873-BF4D-4CC6-ADAC-9A35369017EC}">
      <dgm:prSet/>
      <dgm:spPr/>
      <dgm:t>
        <a:bodyPr/>
        <a:lstStyle/>
        <a:p>
          <a:endParaRPr lang="sv-SE"/>
        </a:p>
      </dgm:t>
    </dgm:pt>
    <dgm:pt modelId="{EA938421-CC51-4E9D-B873-81E82C02E2C3}">
      <dgm:prSet phldrT="[Text]"/>
      <dgm:spPr/>
      <dgm:t>
        <a:bodyPr/>
        <a:lstStyle/>
        <a:p>
          <a:r>
            <a:rPr lang="sv-SE" dirty="0" smtClean="0"/>
            <a:t>Förvaltning</a:t>
          </a:r>
          <a:endParaRPr lang="sv-SE" dirty="0"/>
        </a:p>
      </dgm:t>
    </dgm:pt>
    <dgm:pt modelId="{D4D012F5-4831-4773-A847-B9CD348E3CCE}" type="parTrans" cxnId="{C29737E5-9C91-4D9C-ABD1-DA53EF2F5A1F}">
      <dgm:prSet/>
      <dgm:spPr/>
      <dgm:t>
        <a:bodyPr/>
        <a:lstStyle/>
        <a:p>
          <a:endParaRPr lang="sv-SE"/>
        </a:p>
      </dgm:t>
    </dgm:pt>
    <dgm:pt modelId="{38FCBC0C-C0EE-4C06-A778-40F25BC24C22}" type="sibTrans" cxnId="{C29737E5-9C91-4D9C-ABD1-DA53EF2F5A1F}">
      <dgm:prSet/>
      <dgm:spPr/>
      <dgm:t>
        <a:bodyPr/>
        <a:lstStyle/>
        <a:p>
          <a:endParaRPr lang="sv-SE"/>
        </a:p>
      </dgm:t>
    </dgm:pt>
    <dgm:pt modelId="{8EFCD366-8299-4231-83AE-0D8520DC2955}" type="pres">
      <dgm:prSet presAssocID="{2A2CD85D-C42C-4D7F-BC01-01980EEDB7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11A6038-345A-4B76-AF18-4C5D1F06D477}" type="pres">
      <dgm:prSet presAssocID="{EED943F6-90E0-4D64-AAC5-3B9E084F119A}" presName="centerShape" presStyleLbl="node0" presStyleIdx="0" presStyleCnt="1"/>
      <dgm:spPr/>
      <dgm:t>
        <a:bodyPr/>
        <a:lstStyle/>
        <a:p>
          <a:endParaRPr lang="sv-SE"/>
        </a:p>
      </dgm:t>
    </dgm:pt>
    <dgm:pt modelId="{CC47318B-1768-4098-A3F2-E58C35134F75}" type="pres">
      <dgm:prSet presAssocID="{AF167F56-34B9-4C02-BF9A-A52A9EF9442A}" presName="parTrans" presStyleLbl="bgSibTrans2D1" presStyleIdx="0" presStyleCnt="4"/>
      <dgm:spPr/>
    </dgm:pt>
    <dgm:pt modelId="{4DC711E4-1402-4D2C-B9B5-2F5DD0DB2FC7}" type="pres">
      <dgm:prSet presAssocID="{CF778A05-AFC7-4E8A-A8FD-3EAD49BB81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B66082-40AE-4365-9C37-D6F34E2D2950}" type="pres">
      <dgm:prSet presAssocID="{3F2F4CB0-E53F-46AB-919F-2DC5B97C46BC}" presName="parTrans" presStyleLbl="bgSibTrans2D1" presStyleIdx="1" presStyleCnt="4"/>
      <dgm:spPr/>
    </dgm:pt>
    <dgm:pt modelId="{B0B4F5E0-9A64-40D3-A087-D9874AF5548B}" type="pres">
      <dgm:prSet presAssocID="{C88E3B4B-BBF4-4CAC-9D36-448CE93ED2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F7836E3-0E4C-49BB-B752-1D9E4790E464}" type="pres">
      <dgm:prSet presAssocID="{903C2332-5A88-446B-B9D7-BE8580CDC71F}" presName="parTrans" presStyleLbl="bgSibTrans2D1" presStyleIdx="2" presStyleCnt="4"/>
      <dgm:spPr/>
    </dgm:pt>
    <dgm:pt modelId="{F62BFD1C-0FA5-48C0-B004-1E4A466878AE}" type="pres">
      <dgm:prSet presAssocID="{97752AE6-41E5-4D67-9F67-7CD1960AAA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24F6CFA-CED1-419C-87BB-B18A02106382}" type="pres">
      <dgm:prSet presAssocID="{D4D012F5-4831-4773-A847-B9CD348E3CCE}" presName="parTrans" presStyleLbl="bgSibTrans2D1" presStyleIdx="3" presStyleCnt="4"/>
      <dgm:spPr/>
    </dgm:pt>
    <dgm:pt modelId="{28CF4A03-039D-45A8-96FD-6118A807972D}" type="pres">
      <dgm:prSet presAssocID="{EA938421-CC51-4E9D-B873-81E82C02E2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A5CB257-DB5E-4163-BC73-B721DAFAB70B}" type="presOf" srcId="{D4D012F5-4831-4773-A847-B9CD348E3CCE}" destId="{724F6CFA-CED1-419C-87BB-B18A02106382}" srcOrd="0" destOrd="0" presId="urn:microsoft.com/office/officeart/2005/8/layout/radial4"/>
    <dgm:cxn modelId="{C29737E5-9C91-4D9C-ABD1-DA53EF2F5A1F}" srcId="{EED943F6-90E0-4D64-AAC5-3B9E084F119A}" destId="{EA938421-CC51-4E9D-B873-81E82C02E2C3}" srcOrd="3" destOrd="0" parTransId="{D4D012F5-4831-4773-A847-B9CD348E3CCE}" sibTransId="{38FCBC0C-C0EE-4C06-A778-40F25BC24C22}"/>
    <dgm:cxn modelId="{D12CA3F0-1267-4769-ADCE-704AFCB79E3D}" type="presOf" srcId="{3F2F4CB0-E53F-46AB-919F-2DC5B97C46BC}" destId="{EEB66082-40AE-4365-9C37-D6F34E2D2950}" srcOrd="0" destOrd="0" presId="urn:microsoft.com/office/officeart/2005/8/layout/radial4"/>
    <dgm:cxn modelId="{A0303667-BDCB-4588-BFD8-6C60E0B09658}" type="presOf" srcId="{C88E3B4B-BBF4-4CAC-9D36-448CE93ED209}" destId="{B0B4F5E0-9A64-40D3-A087-D9874AF5548B}" srcOrd="0" destOrd="0" presId="urn:microsoft.com/office/officeart/2005/8/layout/radial4"/>
    <dgm:cxn modelId="{9AB905C6-6F79-4C5D-AFD5-396640047C87}" type="presOf" srcId="{2A2CD85D-C42C-4D7F-BC01-01980EEDB7CE}" destId="{8EFCD366-8299-4231-83AE-0D8520DC2955}" srcOrd="0" destOrd="0" presId="urn:microsoft.com/office/officeart/2005/8/layout/radial4"/>
    <dgm:cxn modelId="{BC37A2CA-12F7-42AE-B3BF-3C4BB1605011}" type="presOf" srcId="{EED943F6-90E0-4D64-AAC5-3B9E084F119A}" destId="{911A6038-345A-4B76-AF18-4C5D1F06D477}" srcOrd="0" destOrd="0" presId="urn:microsoft.com/office/officeart/2005/8/layout/radial4"/>
    <dgm:cxn modelId="{584A09E5-2576-449B-B285-12FBB3EE6684}" srcId="{2A2CD85D-C42C-4D7F-BC01-01980EEDB7CE}" destId="{EED943F6-90E0-4D64-AAC5-3B9E084F119A}" srcOrd="0" destOrd="0" parTransId="{E249517B-74F0-43F9-BF8D-36AF85F0331B}" sibTransId="{34294C5E-543A-4EDA-874B-5A11569980DE}"/>
    <dgm:cxn modelId="{59734873-BF4D-4CC6-ADAC-9A35369017EC}" srcId="{EED943F6-90E0-4D64-AAC5-3B9E084F119A}" destId="{97752AE6-41E5-4D67-9F67-7CD1960AAA54}" srcOrd="2" destOrd="0" parTransId="{903C2332-5A88-446B-B9D7-BE8580CDC71F}" sibTransId="{155AE69F-A56C-4734-B965-20D54FA2C1DB}"/>
    <dgm:cxn modelId="{9FC3F394-A1BE-4580-A1F5-820AFD79E59A}" type="presOf" srcId="{AF167F56-34B9-4C02-BF9A-A52A9EF9442A}" destId="{CC47318B-1768-4098-A3F2-E58C35134F75}" srcOrd="0" destOrd="0" presId="urn:microsoft.com/office/officeart/2005/8/layout/radial4"/>
    <dgm:cxn modelId="{31D92A72-17A9-4743-8605-8E7B02C9BF7D}" type="presOf" srcId="{903C2332-5A88-446B-B9D7-BE8580CDC71F}" destId="{6F7836E3-0E4C-49BB-B752-1D9E4790E464}" srcOrd="0" destOrd="0" presId="urn:microsoft.com/office/officeart/2005/8/layout/radial4"/>
    <dgm:cxn modelId="{991797F8-CEF6-40D2-8D75-126A5D0F5190}" type="presOf" srcId="{EA938421-CC51-4E9D-B873-81E82C02E2C3}" destId="{28CF4A03-039D-45A8-96FD-6118A807972D}" srcOrd="0" destOrd="0" presId="urn:microsoft.com/office/officeart/2005/8/layout/radial4"/>
    <dgm:cxn modelId="{41648AE8-750E-45D8-B8B6-2F0B7961F9FB}" type="presOf" srcId="{CF778A05-AFC7-4E8A-A8FD-3EAD49BB814A}" destId="{4DC711E4-1402-4D2C-B9B5-2F5DD0DB2FC7}" srcOrd="0" destOrd="0" presId="urn:microsoft.com/office/officeart/2005/8/layout/radial4"/>
    <dgm:cxn modelId="{6ED69E57-61BC-48B0-842B-A467F571863E}" srcId="{EED943F6-90E0-4D64-AAC5-3B9E084F119A}" destId="{CF778A05-AFC7-4E8A-A8FD-3EAD49BB814A}" srcOrd="0" destOrd="0" parTransId="{AF167F56-34B9-4C02-BF9A-A52A9EF9442A}" sibTransId="{273EB0EC-8A50-47C2-BA15-764682E0AF73}"/>
    <dgm:cxn modelId="{B1557DC9-A9CD-48FF-97A0-320027250CEF}" srcId="{EED943F6-90E0-4D64-AAC5-3B9E084F119A}" destId="{C88E3B4B-BBF4-4CAC-9D36-448CE93ED209}" srcOrd="1" destOrd="0" parTransId="{3F2F4CB0-E53F-46AB-919F-2DC5B97C46BC}" sibTransId="{4F6E55D3-BD3B-4270-8AA1-C5FEED269BB5}"/>
    <dgm:cxn modelId="{38DE9543-3FA1-4726-BE6E-BF746BE9F191}" type="presOf" srcId="{97752AE6-41E5-4D67-9F67-7CD1960AAA54}" destId="{F62BFD1C-0FA5-48C0-B004-1E4A466878AE}" srcOrd="0" destOrd="0" presId="urn:microsoft.com/office/officeart/2005/8/layout/radial4"/>
    <dgm:cxn modelId="{12D27703-443A-4F9F-8E72-DC60088445E3}" type="presParOf" srcId="{8EFCD366-8299-4231-83AE-0D8520DC2955}" destId="{911A6038-345A-4B76-AF18-4C5D1F06D477}" srcOrd="0" destOrd="0" presId="urn:microsoft.com/office/officeart/2005/8/layout/radial4"/>
    <dgm:cxn modelId="{B7017366-02F9-44E5-A306-D32C269D87F9}" type="presParOf" srcId="{8EFCD366-8299-4231-83AE-0D8520DC2955}" destId="{CC47318B-1768-4098-A3F2-E58C35134F75}" srcOrd="1" destOrd="0" presId="urn:microsoft.com/office/officeart/2005/8/layout/radial4"/>
    <dgm:cxn modelId="{DEC85E88-B72C-4FAB-9B53-D69021BAFD5A}" type="presParOf" srcId="{8EFCD366-8299-4231-83AE-0D8520DC2955}" destId="{4DC711E4-1402-4D2C-B9B5-2F5DD0DB2FC7}" srcOrd="2" destOrd="0" presId="urn:microsoft.com/office/officeart/2005/8/layout/radial4"/>
    <dgm:cxn modelId="{F9C10B3E-C50C-4209-9F4B-79B4074E2A18}" type="presParOf" srcId="{8EFCD366-8299-4231-83AE-0D8520DC2955}" destId="{EEB66082-40AE-4365-9C37-D6F34E2D2950}" srcOrd="3" destOrd="0" presId="urn:microsoft.com/office/officeart/2005/8/layout/radial4"/>
    <dgm:cxn modelId="{18F3509B-F8D8-495A-83AF-A708058986AA}" type="presParOf" srcId="{8EFCD366-8299-4231-83AE-0D8520DC2955}" destId="{B0B4F5E0-9A64-40D3-A087-D9874AF5548B}" srcOrd="4" destOrd="0" presId="urn:microsoft.com/office/officeart/2005/8/layout/radial4"/>
    <dgm:cxn modelId="{3747C8F0-C171-4AA8-9F9E-78F62462F8DC}" type="presParOf" srcId="{8EFCD366-8299-4231-83AE-0D8520DC2955}" destId="{6F7836E3-0E4C-49BB-B752-1D9E4790E464}" srcOrd="5" destOrd="0" presId="urn:microsoft.com/office/officeart/2005/8/layout/radial4"/>
    <dgm:cxn modelId="{604E34DD-2AF9-459A-BC10-D83DC2929922}" type="presParOf" srcId="{8EFCD366-8299-4231-83AE-0D8520DC2955}" destId="{F62BFD1C-0FA5-48C0-B004-1E4A466878AE}" srcOrd="6" destOrd="0" presId="urn:microsoft.com/office/officeart/2005/8/layout/radial4"/>
    <dgm:cxn modelId="{2F5C3147-FE26-4C11-9359-3178013458FD}" type="presParOf" srcId="{8EFCD366-8299-4231-83AE-0D8520DC2955}" destId="{724F6CFA-CED1-419C-87BB-B18A02106382}" srcOrd="7" destOrd="0" presId="urn:microsoft.com/office/officeart/2005/8/layout/radial4"/>
    <dgm:cxn modelId="{1C716B99-F265-4F71-B57A-2006A6D42B7B}" type="presParOf" srcId="{8EFCD366-8299-4231-83AE-0D8520DC2955}" destId="{28CF4A03-039D-45A8-96FD-6118A807972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E5806-9169-4657-96D3-19FFE2565F31}">
      <dsp:nvSpPr>
        <dsp:cNvPr id="0" name=""/>
        <dsp:cNvSpPr/>
      </dsp:nvSpPr>
      <dsp:spPr>
        <a:xfrm>
          <a:off x="1948926" y="423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CloudShare</a:t>
          </a:r>
          <a:endParaRPr lang="sv-SE" sz="800" kern="1200" dirty="0"/>
        </a:p>
      </dsp:txBody>
      <dsp:txXfrm>
        <a:off x="2064566" y="116063"/>
        <a:ext cx="558361" cy="558361"/>
      </dsp:txXfrm>
    </dsp:sp>
    <dsp:sp modelId="{DE214B05-3BBE-4846-8644-ADE37FC0B13E}">
      <dsp:nvSpPr>
        <dsp:cNvPr id="0" name=""/>
        <dsp:cNvSpPr/>
      </dsp:nvSpPr>
      <dsp:spPr>
        <a:xfrm rot="1542857">
          <a:off x="2767499" y="516546"/>
          <a:ext cx="209669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2770614" y="556201"/>
        <a:ext cx="146768" cy="159901"/>
      </dsp:txXfrm>
    </dsp:sp>
    <dsp:sp modelId="{766A3410-4C31-4B9D-80EE-C5190CB4DD52}">
      <dsp:nvSpPr>
        <dsp:cNvPr id="0" name=""/>
        <dsp:cNvSpPr/>
      </dsp:nvSpPr>
      <dsp:spPr>
        <a:xfrm>
          <a:off x="3016793" y="514681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Utbildning</a:t>
          </a:r>
          <a:endParaRPr lang="sv-SE" sz="800" kern="1200" dirty="0"/>
        </a:p>
      </dsp:txBody>
      <dsp:txXfrm>
        <a:off x="3132433" y="630321"/>
        <a:ext cx="558361" cy="558361"/>
      </dsp:txXfrm>
    </dsp:sp>
    <dsp:sp modelId="{6A237561-63C4-4A5E-B9DD-356BA435245E}">
      <dsp:nvSpPr>
        <dsp:cNvPr id="0" name=""/>
        <dsp:cNvSpPr/>
      </dsp:nvSpPr>
      <dsp:spPr>
        <a:xfrm rot="4628571">
          <a:off x="3437330" y="1348228"/>
          <a:ext cx="209669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3461782" y="1370867"/>
        <a:ext cx="146768" cy="159901"/>
      </dsp:txXfrm>
    </dsp:sp>
    <dsp:sp modelId="{C3FEB553-BFF0-4D8A-A141-C8C9C49A8E98}">
      <dsp:nvSpPr>
        <dsp:cNvPr id="0" name=""/>
        <dsp:cNvSpPr/>
      </dsp:nvSpPr>
      <dsp:spPr>
        <a:xfrm>
          <a:off x="3280535" y="1670208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Demo</a:t>
          </a:r>
          <a:endParaRPr lang="sv-SE" sz="800" kern="1200" dirty="0"/>
        </a:p>
      </dsp:txBody>
      <dsp:txXfrm>
        <a:off x="3396175" y="1785848"/>
        <a:ext cx="558361" cy="558361"/>
      </dsp:txXfrm>
    </dsp:sp>
    <dsp:sp modelId="{6A199B13-9BEF-44B0-B083-F73EB6593C17}">
      <dsp:nvSpPr>
        <dsp:cNvPr id="0" name=""/>
        <dsp:cNvSpPr/>
      </dsp:nvSpPr>
      <dsp:spPr>
        <a:xfrm rot="7714286">
          <a:off x="3204727" y="2390468"/>
          <a:ext cx="209669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 rot="10800000">
        <a:off x="3255787" y="2419180"/>
        <a:ext cx="146768" cy="159901"/>
      </dsp:txXfrm>
    </dsp:sp>
    <dsp:sp modelId="{82A0F911-7B24-4541-AE1A-83C599C4C059}">
      <dsp:nvSpPr>
        <dsp:cNvPr id="0" name=""/>
        <dsp:cNvSpPr/>
      </dsp:nvSpPr>
      <dsp:spPr>
        <a:xfrm>
          <a:off x="2541548" y="2596869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Återblick</a:t>
          </a:r>
          <a:endParaRPr lang="sv-SE" sz="800" kern="1200" dirty="0"/>
        </a:p>
      </dsp:txBody>
      <dsp:txXfrm>
        <a:off x="2657188" y="2712509"/>
        <a:ext cx="558361" cy="558361"/>
      </dsp:txXfrm>
    </dsp:sp>
    <dsp:sp modelId="{039A6FF4-7280-428F-8C76-EC93B47D63C0}">
      <dsp:nvSpPr>
        <dsp:cNvPr id="0" name=""/>
        <dsp:cNvSpPr/>
      </dsp:nvSpPr>
      <dsp:spPr>
        <a:xfrm rot="10798770">
          <a:off x="2245399" y="2858648"/>
          <a:ext cx="209278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 rot="10800000">
        <a:off x="2308182" y="2911938"/>
        <a:ext cx="146495" cy="159901"/>
      </dsp:txXfrm>
    </dsp:sp>
    <dsp:sp modelId="{B43E2BA0-AC1A-4BB5-9401-448E6699CB57}">
      <dsp:nvSpPr>
        <dsp:cNvPr id="0" name=""/>
        <dsp:cNvSpPr/>
      </dsp:nvSpPr>
      <dsp:spPr>
        <a:xfrm>
          <a:off x="1357042" y="2597293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Produktion</a:t>
          </a:r>
          <a:endParaRPr lang="sv-SE" sz="800" kern="1200" dirty="0"/>
        </a:p>
      </dsp:txBody>
      <dsp:txXfrm>
        <a:off x="1472682" y="2712933"/>
        <a:ext cx="558361" cy="558361"/>
      </dsp:txXfrm>
    </dsp:sp>
    <dsp:sp modelId="{470D782E-3B5C-460E-8CFA-85E5C83BED0A}">
      <dsp:nvSpPr>
        <dsp:cNvPr id="0" name=""/>
        <dsp:cNvSpPr/>
      </dsp:nvSpPr>
      <dsp:spPr>
        <a:xfrm rot="13884808">
          <a:off x="1280664" y="2399967"/>
          <a:ext cx="210088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 rot="10800000">
        <a:off x="1331832" y="2477901"/>
        <a:ext cx="147062" cy="159901"/>
      </dsp:txXfrm>
    </dsp:sp>
    <dsp:sp modelId="{CE1BD08E-A6C7-4591-8702-6F46463A28EF}">
      <dsp:nvSpPr>
        <dsp:cNvPr id="0" name=""/>
        <dsp:cNvSpPr/>
      </dsp:nvSpPr>
      <dsp:spPr>
        <a:xfrm>
          <a:off x="617317" y="1670208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Planering</a:t>
          </a:r>
          <a:endParaRPr lang="sv-SE" sz="800" kern="1200" dirty="0"/>
        </a:p>
      </dsp:txBody>
      <dsp:txXfrm>
        <a:off x="732957" y="1785848"/>
        <a:ext cx="558361" cy="558361"/>
      </dsp:txXfrm>
    </dsp:sp>
    <dsp:sp modelId="{D5EBBBBD-3085-4016-8BE2-03B5818B8D9E}">
      <dsp:nvSpPr>
        <dsp:cNvPr id="0" name=""/>
        <dsp:cNvSpPr/>
      </dsp:nvSpPr>
      <dsp:spPr>
        <a:xfrm rot="16971429">
          <a:off x="1037853" y="1359799"/>
          <a:ext cx="209669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1062305" y="1443762"/>
        <a:ext cx="146768" cy="159901"/>
      </dsp:txXfrm>
    </dsp:sp>
    <dsp:sp modelId="{D6CC5938-8BE6-45AB-A61C-9E16BA17FC37}">
      <dsp:nvSpPr>
        <dsp:cNvPr id="0" name=""/>
        <dsp:cNvSpPr/>
      </dsp:nvSpPr>
      <dsp:spPr>
        <a:xfrm>
          <a:off x="881058" y="514681"/>
          <a:ext cx="789641" cy="789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smtClean="0"/>
            <a:t>Kodstopp</a:t>
          </a:r>
          <a:endParaRPr lang="sv-SE" sz="800" kern="1200" dirty="0"/>
        </a:p>
      </dsp:txBody>
      <dsp:txXfrm>
        <a:off x="996698" y="630321"/>
        <a:ext cx="558361" cy="558361"/>
      </dsp:txXfrm>
    </dsp:sp>
    <dsp:sp modelId="{905C0552-CD56-4ACD-9DAE-04B4960550F2}">
      <dsp:nvSpPr>
        <dsp:cNvPr id="0" name=""/>
        <dsp:cNvSpPr/>
      </dsp:nvSpPr>
      <dsp:spPr>
        <a:xfrm rot="20057143">
          <a:off x="1699632" y="521696"/>
          <a:ext cx="209669" cy="26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/>
        </a:p>
      </dsp:txBody>
      <dsp:txXfrm>
        <a:off x="1702747" y="588643"/>
        <a:ext cx="146768" cy="159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9544A-EFDD-4103-865B-06563A6C6FEE}">
      <dsp:nvSpPr>
        <dsp:cNvPr id="0" name=""/>
        <dsp:cNvSpPr/>
      </dsp:nvSpPr>
      <dsp:spPr>
        <a:xfrm>
          <a:off x="383599" y="0"/>
          <a:ext cx="1012843" cy="1013069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84513-0F5E-466E-9038-2E8D4CFB9466}">
      <dsp:nvSpPr>
        <dsp:cNvPr id="0" name=""/>
        <dsp:cNvSpPr/>
      </dsp:nvSpPr>
      <dsp:spPr>
        <a:xfrm>
          <a:off x="607270" y="366730"/>
          <a:ext cx="565176" cy="28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Daglig möte</a:t>
          </a:r>
          <a:endParaRPr lang="sv-SE" sz="1000" kern="1200" dirty="0"/>
        </a:p>
      </dsp:txBody>
      <dsp:txXfrm>
        <a:off x="607270" y="366730"/>
        <a:ext cx="565176" cy="282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588B5-F4F9-49F6-8E24-0AABA408803E}">
      <dsp:nvSpPr>
        <dsp:cNvPr id="0" name=""/>
        <dsp:cNvSpPr/>
      </dsp:nvSpPr>
      <dsp:spPr>
        <a:xfrm>
          <a:off x="471189" y="53023"/>
          <a:ext cx="1052305" cy="36545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6ACEA-A348-4234-8F30-8E05BC95D0A6}">
      <dsp:nvSpPr>
        <dsp:cNvPr id="0" name=""/>
        <dsp:cNvSpPr/>
      </dsp:nvSpPr>
      <dsp:spPr>
        <a:xfrm>
          <a:off x="897006" y="947890"/>
          <a:ext cx="203935" cy="13051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C1BAE-3B4F-4977-9743-AE85C99C72ED}">
      <dsp:nvSpPr>
        <dsp:cNvPr id="0" name=""/>
        <dsp:cNvSpPr/>
      </dsp:nvSpPr>
      <dsp:spPr>
        <a:xfrm>
          <a:off x="509529" y="1052305"/>
          <a:ext cx="978888" cy="244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Prio</a:t>
          </a:r>
          <a:endParaRPr lang="sv-SE" sz="800" kern="1200" dirty="0"/>
        </a:p>
      </dsp:txBody>
      <dsp:txXfrm>
        <a:off x="509529" y="1052305"/>
        <a:ext cx="978888" cy="244722"/>
      </dsp:txXfrm>
    </dsp:sp>
    <dsp:sp modelId="{7B6AD58C-9DF6-4BE2-867B-51D216804ECF}">
      <dsp:nvSpPr>
        <dsp:cNvPr id="0" name=""/>
        <dsp:cNvSpPr/>
      </dsp:nvSpPr>
      <dsp:spPr>
        <a:xfrm>
          <a:off x="853772" y="446699"/>
          <a:ext cx="367083" cy="367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Krav</a:t>
          </a:r>
          <a:endParaRPr lang="sv-SE" sz="900" kern="1200" dirty="0"/>
        </a:p>
      </dsp:txBody>
      <dsp:txXfrm>
        <a:off x="907530" y="500457"/>
        <a:ext cx="259567" cy="259567"/>
      </dsp:txXfrm>
    </dsp:sp>
    <dsp:sp modelId="{ECE8DBA2-4535-4ED3-80DC-9D4AE26F6132}">
      <dsp:nvSpPr>
        <dsp:cNvPr id="0" name=""/>
        <dsp:cNvSpPr/>
      </dsp:nvSpPr>
      <dsp:spPr>
        <a:xfrm>
          <a:off x="591103" y="171305"/>
          <a:ext cx="367083" cy="367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Krav</a:t>
          </a:r>
          <a:endParaRPr lang="sv-SE" sz="900" kern="1200" dirty="0"/>
        </a:p>
      </dsp:txBody>
      <dsp:txXfrm>
        <a:off x="644861" y="225063"/>
        <a:ext cx="259567" cy="259567"/>
      </dsp:txXfrm>
    </dsp:sp>
    <dsp:sp modelId="{FE7A9810-2AE1-40A5-88A3-15E6795DA5BC}">
      <dsp:nvSpPr>
        <dsp:cNvPr id="0" name=""/>
        <dsp:cNvSpPr/>
      </dsp:nvSpPr>
      <dsp:spPr>
        <a:xfrm>
          <a:off x="966344" y="82552"/>
          <a:ext cx="367083" cy="367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Krav</a:t>
          </a:r>
          <a:endParaRPr lang="sv-SE" sz="900" kern="1200" dirty="0"/>
        </a:p>
      </dsp:txBody>
      <dsp:txXfrm>
        <a:off x="1020102" y="136310"/>
        <a:ext cx="259567" cy="259567"/>
      </dsp:txXfrm>
    </dsp:sp>
    <dsp:sp modelId="{55508AA7-5034-4330-BF0A-26623B833D95}">
      <dsp:nvSpPr>
        <dsp:cNvPr id="0" name=""/>
        <dsp:cNvSpPr/>
      </dsp:nvSpPr>
      <dsp:spPr>
        <a:xfrm>
          <a:off x="427955" y="8157"/>
          <a:ext cx="1142036" cy="91362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41456-92FC-4976-BC25-F2512DB3DD68}">
      <dsp:nvSpPr>
        <dsp:cNvPr id="0" name=""/>
        <dsp:cNvSpPr/>
      </dsp:nvSpPr>
      <dsp:spPr>
        <a:xfrm>
          <a:off x="995" y="86404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13290-199A-4FB4-BE8F-32D734D3FA69}">
      <dsp:nvSpPr>
        <dsp:cNvPr id="0" name=""/>
        <dsp:cNvSpPr/>
      </dsp:nvSpPr>
      <dsp:spPr>
        <a:xfrm>
          <a:off x="38893" y="100372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3.3</a:t>
          </a:r>
          <a:endParaRPr lang="sv-SE" sz="700" kern="1200" dirty="0"/>
        </a:p>
      </dsp:txBody>
      <dsp:txXfrm>
        <a:off x="45711" y="1010546"/>
        <a:ext cx="219163" cy="219163"/>
      </dsp:txXfrm>
    </dsp:sp>
    <dsp:sp modelId="{98C33942-953D-4B1D-9003-1A0A2A1811AF}">
      <dsp:nvSpPr>
        <dsp:cNvPr id="0" name=""/>
        <dsp:cNvSpPr/>
      </dsp:nvSpPr>
      <dsp:spPr>
        <a:xfrm>
          <a:off x="278637" y="952479"/>
          <a:ext cx="44842" cy="55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278637" y="963667"/>
        <a:ext cx="31389" cy="33562"/>
      </dsp:txXfrm>
    </dsp:sp>
    <dsp:sp modelId="{A3FF47C7-72E2-44C3-9D71-19B0CF62ED1E}">
      <dsp:nvSpPr>
        <dsp:cNvPr id="0" name=""/>
        <dsp:cNvSpPr/>
      </dsp:nvSpPr>
      <dsp:spPr>
        <a:xfrm>
          <a:off x="361915" y="86404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21726-7758-4882-80C8-B558AF23C8DE}">
      <dsp:nvSpPr>
        <dsp:cNvPr id="0" name=""/>
        <dsp:cNvSpPr/>
      </dsp:nvSpPr>
      <dsp:spPr>
        <a:xfrm>
          <a:off x="399813" y="100372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3.2</a:t>
          </a:r>
          <a:endParaRPr lang="sv-SE" sz="700" kern="1200" dirty="0"/>
        </a:p>
      </dsp:txBody>
      <dsp:txXfrm>
        <a:off x="406631" y="1010546"/>
        <a:ext cx="219163" cy="219163"/>
      </dsp:txXfrm>
    </dsp:sp>
    <dsp:sp modelId="{BBED8AAF-204B-4EE1-A520-9337369B70B2}">
      <dsp:nvSpPr>
        <dsp:cNvPr id="0" name=""/>
        <dsp:cNvSpPr/>
      </dsp:nvSpPr>
      <dsp:spPr>
        <a:xfrm>
          <a:off x="639556" y="952479"/>
          <a:ext cx="44842" cy="55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639556" y="963667"/>
        <a:ext cx="31389" cy="33562"/>
      </dsp:txXfrm>
    </dsp:sp>
    <dsp:sp modelId="{34ED5557-F99C-4997-A15C-ABF41844EB1B}">
      <dsp:nvSpPr>
        <dsp:cNvPr id="0" name=""/>
        <dsp:cNvSpPr/>
      </dsp:nvSpPr>
      <dsp:spPr>
        <a:xfrm>
          <a:off x="722835" y="86404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DE261-A565-48A4-9C43-4923380B593C}">
      <dsp:nvSpPr>
        <dsp:cNvPr id="0" name=""/>
        <dsp:cNvSpPr/>
      </dsp:nvSpPr>
      <dsp:spPr>
        <a:xfrm>
          <a:off x="760732" y="100372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3.1</a:t>
          </a:r>
          <a:endParaRPr lang="sv-SE" sz="700" kern="1200" dirty="0"/>
        </a:p>
      </dsp:txBody>
      <dsp:txXfrm>
        <a:off x="767550" y="1010546"/>
        <a:ext cx="219163" cy="219163"/>
      </dsp:txXfrm>
    </dsp:sp>
    <dsp:sp modelId="{7D0F0518-938D-4364-86B5-1D4E53E291A2}">
      <dsp:nvSpPr>
        <dsp:cNvPr id="0" name=""/>
        <dsp:cNvSpPr/>
      </dsp:nvSpPr>
      <dsp:spPr>
        <a:xfrm>
          <a:off x="1000476" y="952479"/>
          <a:ext cx="44842" cy="55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000476" y="963667"/>
        <a:ext cx="31389" cy="33562"/>
      </dsp:txXfrm>
    </dsp:sp>
    <dsp:sp modelId="{D2430F9B-AE7B-4842-8B64-1188B561A489}">
      <dsp:nvSpPr>
        <dsp:cNvPr id="0" name=""/>
        <dsp:cNvSpPr/>
      </dsp:nvSpPr>
      <dsp:spPr>
        <a:xfrm>
          <a:off x="1083754" y="86404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FE8AC-16A2-42A6-A1DF-F3F54C0ABA56}">
      <dsp:nvSpPr>
        <dsp:cNvPr id="0" name=""/>
        <dsp:cNvSpPr/>
      </dsp:nvSpPr>
      <dsp:spPr>
        <a:xfrm>
          <a:off x="1121652" y="100372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2.14</a:t>
          </a:r>
          <a:endParaRPr lang="sv-SE" sz="700" kern="1200" dirty="0"/>
        </a:p>
      </dsp:txBody>
      <dsp:txXfrm>
        <a:off x="1128470" y="1010546"/>
        <a:ext cx="219163" cy="219163"/>
      </dsp:txXfrm>
    </dsp:sp>
    <dsp:sp modelId="{42459F06-F3B7-4332-8431-288F709FAE56}">
      <dsp:nvSpPr>
        <dsp:cNvPr id="0" name=""/>
        <dsp:cNvSpPr/>
      </dsp:nvSpPr>
      <dsp:spPr>
        <a:xfrm>
          <a:off x="1361396" y="952479"/>
          <a:ext cx="44842" cy="55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361396" y="963667"/>
        <a:ext cx="31389" cy="33562"/>
      </dsp:txXfrm>
    </dsp:sp>
    <dsp:sp modelId="{FE81F698-DCD8-4C5E-A4EF-9106A5507BB5}">
      <dsp:nvSpPr>
        <dsp:cNvPr id="0" name=""/>
        <dsp:cNvSpPr/>
      </dsp:nvSpPr>
      <dsp:spPr>
        <a:xfrm>
          <a:off x="1444674" y="86404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9175F-2128-44DB-8F63-B154F65E549E}">
      <dsp:nvSpPr>
        <dsp:cNvPr id="0" name=""/>
        <dsp:cNvSpPr/>
      </dsp:nvSpPr>
      <dsp:spPr>
        <a:xfrm>
          <a:off x="1482572" y="1003728"/>
          <a:ext cx="232799" cy="23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2.13</a:t>
          </a:r>
          <a:endParaRPr lang="sv-SE" sz="700" kern="1200" dirty="0"/>
        </a:p>
      </dsp:txBody>
      <dsp:txXfrm>
        <a:off x="1489390" y="1010546"/>
        <a:ext cx="219163" cy="2191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A6038-345A-4B76-AF18-4C5D1F06D477}">
      <dsp:nvSpPr>
        <dsp:cNvPr id="0" name=""/>
        <dsp:cNvSpPr/>
      </dsp:nvSpPr>
      <dsp:spPr>
        <a:xfrm>
          <a:off x="3003803" y="2658861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500" kern="1200" dirty="0" smtClean="0"/>
            <a:t>3.2</a:t>
          </a:r>
          <a:endParaRPr lang="sv-SE" sz="6500" kern="1200" dirty="0"/>
        </a:p>
      </dsp:txBody>
      <dsp:txXfrm>
        <a:off x="3329206" y="2984264"/>
        <a:ext cx="1571186" cy="1571186"/>
      </dsp:txXfrm>
    </dsp:sp>
    <dsp:sp modelId="{CC47318B-1768-4098-A3F2-E58C35134F75}">
      <dsp:nvSpPr>
        <dsp:cNvPr id="0" name=""/>
        <dsp:cNvSpPr/>
      </dsp:nvSpPr>
      <dsp:spPr>
        <a:xfrm rot="11700000">
          <a:off x="1023745" y="2885134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711E4-1402-4D2C-B9B5-2F5DD0DB2FC7}">
      <dsp:nvSpPr>
        <dsp:cNvPr id="0" name=""/>
        <dsp:cNvSpPr/>
      </dsp:nvSpPr>
      <dsp:spPr>
        <a:xfrm>
          <a:off x="1382" y="2106120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VIS Gemensamt</a:t>
          </a:r>
          <a:endParaRPr lang="sv-SE" sz="2100" kern="1200" dirty="0"/>
        </a:p>
      </dsp:txBody>
      <dsp:txXfrm>
        <a:off x="50843" y="2155581"/>
        <a:ext cx="2011970" cy="1589791"/>
      </dsp:txXfrm>
    </dsp:sp>
    <dsp:sp modelId="{EEB66082-40AE-4365-9C37-D6F34E2D2950}">
      <dsp:nvSpPr>
        <dsp:cNvPr id="0" name=""/>
        <dsp:cNvSpPr/>
      </dsp:nvSpPr>
      <dsp:spPr>
        <a:xfrm rot="14700000">
          <a:off x="2216266" y="1463943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4F5E0-9A64-40D3-A087-D9874AF5548B}">
      <dsp:nvSpPr>
        <dsp:cNvPr id="0" name=""/>
        <dsp:cNvSpPr/>
      </dsp:nvSpPr>
      <dsp:spPr>
        <a:xfrm>
          <a:off x="1721409" y="56271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Producentplatser</a:t>
          </a:r>
          <a:endParaRPr lang="sv-SE" sz="2100" kern="1200" dirty="0"/>
        </a:p>
      </dsp:txBody>
      <dsp:txXfrm>
        <a:off x="1770870" y="105732"/>
        <a:ext cx="2011970" cy="1589791"/>
      </dsp:txXfrm>
    </dsp:sp>
    <dsp:sp modelId="{6F7836E3-0E4C-49BB-B752-1D9E4790E464}">
      <dsp:nvSpPr>
        <dsp:cNvPr id="0" name=""/>
        <dsp:cNvSpPr/>
      </dsp:nvSpPr>
      <dsp:spPr>
        <a:xfrm rot="17700000">
          <a:off x="4071500" y="1463943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BFD1C-0FA5-48C0-B004-1E4A466878AE}">
      <dsp:nvSpPr>
        <dsp:cNvPr id="0" name=""/>
        <dsp:cNvSpPr/>
      </dsp:nvSpPr>
      <dsp:spPr>
        <a:xfrm>
          <a:off x="4397297" y="56271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Dokument+</a:t>
          </a:r>
          <a:endParaRPr lang="sv-SE" sz="2100" kern="1200" dirty="0"/>
        </a:p>
      </dsp:txBody>
      <dsp:txXfrm>
        <a:off x="4446758" y="105732"/>
        <a:ext cx="2011970" cy="1589791"/>
      </dsp:txXfrm>
    </dsp:sp>
    <dsp:sp modelId="{724F6CFA-CED1-419C-87BB-B18A02106382}">
      <dsp:nvSpPr>
        <dsp:cNvPr id="0" name=""/>
        <dsp:cNvSpPr/>
      </dsp:nvSpPr>
      <dsp:spPr>
        <a:xfrm rot="20700000">
          <a:off x="5264022" y="2885134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F4A03-039D-45A8-96FD-6118A807972D}">
      <dsp:nvSpPr>
        <dsp:cNvPr id="0" name=""/>
        <dsp:cNvSpPr/>
      </dsp:nvSpPr>
      <dsp:spPr>
        <a:xfrm>
          <a:off x="6117325" y="2106120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Förvaltning</a:t>
          </a:r>
          <a:endParaRPr lang="sv-SE" sz="2100" kern="1200" dirty="0"/>
        </a:p>
      </dsp:txBody>
      <dsp:txXfrm>
        <a:off x="6166786" y="2155581"/>
        <a:ext cx="2011970" cy="158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5842000" y="9510713"/>
            <a:ext cx="0" cy="4206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67400" y="9448800"/>
            <a:ext cx="9302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34BB3644-B610-4B95-B1BE-11978CB4A17E}" type="datetime1">
              <a:rPr lang="sv-SE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67400" y="9753600"/>
            <a:ext cx="93027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E898A23B-8959-488F-B062-FF11A9D719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485" name="Picture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050" y="4763"/>
            <a:ext cx="14652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63588" y="914400"/>
            <a:ext cx="603408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73497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6150" y="769938"/>
            <a:ext cx="4905375" cy="36782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81538"/>
            <a:ext cx="496252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editera</a:t>
            </a:r>
          </a:p>
          <a:p>
            <a:pPr lvl="1"/>
            <a:r>
              <a:rPr lang="sv-SE" noProof="0" smtClean="0"/>
              <a:t>Nivå två</a:t>
            </a:r>
            <a:endParaRPr lang="en-US" noProof="0" smtClean="0"/>
          </a:p>
          <a:p>
            <a:pPr lvl="2"/>
            <a:r>
              <a:rPr lang="sv-SE" noProof="0" smtClean="0"/>
              <a:t>Nivå tre</a:t>
            </a:r>
            <a:endParaRPr lang="en-US" noProof="0" smtClean="0"/>
          </a:p>
          <a:p>
            <a:pPr lvl="3"/>
            <a:r>
              <a:rPr lang="sv-SE" noProof="0" smtClean="0"/>
              <a:t>Nivå fyra</a:t>
            </a:r>
            <a:endParaRPr lang="en-US" noProof="0" smtClean="0"/>
          </a:p>
          <a:p>
            <a:pPr lvl="4"/>
            <a:r>
              <a:rPr lang="sv-SE" noProof="0" smtClean="0"/>
              <a:t>Nivå fem</a:t>
            </a:r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43600" y="9677400"/>
            <a:ext cx="8509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6463">
              <a:defRPr sz="8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AB5C65DE-249A-4CB8-8EB1-7971F8686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5842000" y="9507538"/>
            <a:ext cx="0" cy="4206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12294" name="Picture 1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050" y="1588"/>
            <a:ext cx="14652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67400" y="9439275"/>
            <a:ext cx="9302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6463">
              <a:defRPr sz="8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218C2CA9-0D3E-4ECB-A443-E6670AB46015}" type="datetime1">
              <a:rPr lang="sv-SE"/>
              <a:pPr>
                <a:defRPr/>
              </a:pPr>
              <a:t>2013-06-05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06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B539C-3478-47C7-ACB8-80CCC3095624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FE7F798-AB26-4BAA-8EBA-BCF622430C39}" type="datetime1">
              <a:rPr lang="sv-SE" smtClean="0"/>
              <a:pPr/>
              <a:t>2013-06-05</a:t>
            </a:fld>
            <a:endParaRPr lang="sv-SE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11955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si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9538" y="6538913"/>
            <a:ext cx="26828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00" tIns="46800" rIns="93600" bIns="46800"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rgbClr val="000000"/>
                </a:solidFill>
                <a:latin typeface="Trebuchet MS" pitchFamily="34" charset="0"/>
              </a:rPr>
              <a:t>Copyright 2010 Sogeti. All rights reserved. Proprietary and Confidential.</a:t>
            </a:r>
          </a:p>
        </p:txBody>
      </p:sp>
      <p:pic>
        <p:nvPicPr>
          <p:cNvPr id="6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4375" y="6154738"/>
            <a:ext cx="166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790700" y="3463925"/>
            <a:ext cx="720725" cy="2714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sv-SE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674813" y="2841625"/>
            <a:ext cx="7275512" cy="1470025"/>
          </a:xfrm>
        </p:spPr>
        <p:txBody>
          <a:bodyPr lIns="91440" tIns="45720" rIns="91440" bIns="45720"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7988" y="4557713"/>
            <a:ext cx="7018337" cy="1752600"/>
          </a:xfrm>
        </p:spPr>
        <p:txBody>
          <a:bodyPr lIns="91440" tIns="45720" rIns="91440" bIns="45720"/>
          <a:lstStyle>
            <a:lvl1pPr>
              <a:buFont typeface="Trebuchet MS" pitchFamily="34" charset="0"/>
              <a:buNone/>
              <a:defRPr sz="3000" b="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0F34-41A5-4A4A-A212-449D683BB35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68963859-EFEB-459B-A54F-B2AA20C25D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342900"/>
            <a:ext cx="2073275" cy="5967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342900"/>
            <a:ext cx="6070600" cy="5967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FCF0-7CD3-4138-8015-2F53BC18594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0019A709-CD65-412F-9897-08867F50A4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342900"/>
            <a:ext cx="605155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6725" y="2206625"/>
            <a:ext cx="4071938" cy="4103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91063" y="2206625"/>
            <a:ext cx="4071937" cy="410368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sv-SE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3B04-A60F-4D4B-BA85-1779260E1AB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3F97A5A5-0C3C-416A-8C84-CD453EDFB49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342900"/>
            <a:ext cx="605155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6725" y="2206625"/>
            <a:ext cx="8296275" cy="4103688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sv-SE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162D8-2AE4-4795-82BA-E1BA9812F684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07DB9922-8570-42EF-BC96-4D78DBEE73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si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790700" y="3463925"/>
            <a:ext cx="720725" cy="2714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09538" y="6538913"/>
            <a:ext cx="27003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00" tIns="46800" rIns="93600" bIns="46800">
            <a:spAutoFit/>
          </a:bodyPr>
          <a:lstStyle/>
          <a:p>
            <a:pPr>
              <a:defRPr/>
            </a:pPr>
            <a:r>
              <a:rPr lang="en-US" sz="600" dirty="0">
                <a:latin typeface="Trebuchet MS" pitchFamily="34" charset="0"/>
              </a:rPr>
              <a:t>Copyright 2010 Sogeti. All rights reserved. Proprietary and Confidential.</a:t>
            </a:r>
          </a:p>
        </p:txBody>
      </p:sp>
      <p:pic>
        <p:nvPicPr>
          <p:cNvPr id="7" name="Picture 20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7913" y="6327775"/>
            <a:ext cx="14366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0" name="Rectangle 16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19125" y="1930400"/>
            <a:ext cx="7772400" cy="1470025"/>
          </a:xfrm>
        </p:spPr>
        <p:txBody>
          <a:bodyPr lIns="91440" tIns="45720" rIns="91440" bIns="45720"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32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5950" y="3408363"/>
            <a:ext cx="6400800" cy="1752600"/>
          </a:xfrm>
        </p:spPr>
        <p:txBody>
          <a:bodyPr lIns="91440" tIns="45720" rIns="91440" bIns="45720"/>
          <a:lstStyle>
            <a:lvl1pPr>
              <a:buFont typeface="Trebuchet MS" pitchFamily="34" charset="0"/>
              <a:buNone/>
              <a:defRPr sz="3000" b="0">
                <a:latin typeface="Arial" charset="0"/>
              </a:defRPr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5F8A-4110-45D7-AE0D-F960C383E1BE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8C08D84E-8CEB-4036-9A3D-F0AF72A078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7663-1C41-47A4-89DB-F9B928986E51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B9F7AF3B-ACF6-40BA-80C2-2F5315430A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06625"/>
            <a:ext cx="4071937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2650" y="2206625"/>
            <a:ext cx="4071938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F41C-070D-4FE4-9556-174ABF6A9D11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CE90A9A6-AB1D-4B87-B875-92D34EEBB9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0B94-916F-437F-B522-A2411BC57737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BEB2062E-23E9-4EEF-9D64-BFB32D5661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93CCA-8C81-4A06-8236-FC031B34962A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69393D1C-01F6-4382-B7C5-334836DF24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98FB3-E99E-49A7-BA0C-FD6DF3729D3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8EC9EAC0-BE3E-459C-AC62-88DEC7E285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447F-5A15-4A12-B9EB-5902D8536493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3427452E-55D5-439B-95C0-7B25AC7542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65F4-D254-41F2-B7BF-1CFC91D7F40D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F702A17A-374B-4E05-A316-3FA949D625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55B83-27CD-47E9-AE08-2BBDD1B2EBC4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744F4635-AD66-4A38-AAE9-278FA971AA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42A3-7E6F-4202-925F-A31EB6B99FD0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917F9776-0A47-4538-B574-7566C1ECB4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342900"/>
            <a:ext cx="2073275" cy="5967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42900"/>
            <a:ext cx="6070600" cy="5967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1216-F615-4DD0-ADF4-532E32DC6BD0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BF21FBED-9D7A-41E2-8E20-B9DC9B5918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7031A93-DE33-44FE-BFE5-150032C4E4C6}" type="datetime1">
              <a:rPr lang="sv-SE" sz="1600" smtClean="0"/>
              <a:pPr/>
              <a:t>2013-06-05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VIS Etapp 2 Presentation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37E2D-F7CC-44F0-927D-6A9A8BA1616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8EC9EAC0-BE3E-459C-AC62-88DEC7E2857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5AFECCEA-1882-4F62-858B-6FE56FE4E98B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4148F602-ED8C-4AD3-83DA-FCEE298315C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97F48-DB82-462B-B325-72DDB55FA8B3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DB154809-B0A3-4FBD-9DA8-40ED9857752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E2887-5DE6-4EE4-8AA8-1B8DBCF6C506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17B34F41-9EAC-4045-A749-4A2E77D0A064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7B52-4F9D-4908-BEA7-AB4EE681CE1E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4148F602-ED8C-4AD3-83DA-FCEE298315C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2C7525-1DCD-498B-B373-3445DA231B1D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D7AD5EFF-1003-458B-8E13-B24C7949417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76B8E-F8D3-4C5A-B3C4-D817B7ACED8B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B96FEE2B-75D4-4880-A73E-7A89C56B15AB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4DA3C-25AE-48D7-A270-63C97A705FCE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4967EE97-0520-4DD3-96CD-B839E80E5FB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1B960-97FB-49AD-B6C1-3EBCF759E708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35B60567-264B-4EB7-8CF9-F93258C4C619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C2389-5B41-47CA-A1B1-02CD8BC534D5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68963859-EFEB-459B-A54F-B2AA20C25DDB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E9B38-AF7A-4540-A3FA-EED1DD5EB13A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0019A709-CD65-412F-9897-08867F50A4D8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2206625"/>
            <a:ext cx="4071938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206625"/>
            <a:ext cx="4071937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C9651-A22E-4AEA-A4DB-CA29233042EC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DB154809-B0A3-4FBD-9DA8-40ED985775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2DBA9-B80B-4DE8-AD71-F645994F213C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17B34F41-9EAC-4045-A749-4A2E77D0A0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A5749-7A51-42BC-80FB-2715E0D2A095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D7AD5EFF-1003-458B-8E13-B24C794941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6049-DD90-4321-BB5B-871A6B3E10F3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B96FEE2B-75D4-4880-A73E-7A89C56B15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EE042-FD39-4B80-AAED-6FAFBDA6465B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4967EE97-0520-4DD3-96CD-B839E80E5F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60DDF-721A-4395-870F-FDF5F8B1DF8E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Sida </a:t>
            </a:r>
            <a:fld id="{35B60567-264B-4EB7-8CF9-F93258C4C6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sid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206625"/>
            <a:ext cx="82962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</a:t>
            </a:r>
          </a:p>
          <a:p>
            <a:pPr lvl="1"/>
            <a:r>
              <a:rPr lang="en-US" smtClean="0"/>
              <a:t>Nivå två</a:t>
            </a:r>
            <a:endParaRPr lang="sv-SE" smtClean="0"/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625475" y="342900"/>
            <a:ext cx="6051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Rubrik, mallsida</a:t>
            </a:r>
            <a:endParaRPr lang="en-US" smtClean="0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09538" y="6538913"/>
            <a:ext cx="27003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00" tIns="46800" rIns="93600" bIns="46800">
            <a:spAutoFit/>
          </a:bodyPr>
          <a:lstStyle/>
          <a:p>
            <a:pPr>
              <a:defRPr/>
            </a:pPr>
            <a:r>
              <a:rPr lang="en-US" sz="600" dirty="0">
                <a:latin typeface="Trebuchet MS" pitchFamily="34" charset="0"/>
              </a:rPr>
              <a:t>Copyright 2010 Sogeti. All rights reserved. Proprietary and Confidential.</a:t>
            </a:r>
          </a:p>
        </p:txBody>
      </p:sp>
      <p:sp>
        <p:nvSpPr>
          <p:cNvPr id="8808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363" y="6348413"/>
            <a:ext cx="5191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8808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49775" y="6348413"/>
            <a:ext cx="2133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fld id="{4706DCA7-4AE3-4C78-A86A-FDA96B61C5A7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8808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49775" y="6505575"/>
            <a:ext cx="21336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Sida </a:t>
            </a:r>
            <a:fld id="{857A5723-3CDC-45F9-A6A8-52170D89ADF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7" name="Picture 21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27913" y="6327775"/>
            <a:ext cx="14366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10000"/>
        </a:spcAft>
        <a:buFont typeface="Trebuchet MS" pitchFamily="34" charset="0"/>
        <a:buChar char=" "/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778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Arial" charset="0"/>
        </a:defRPr>
      </a:lvl2pPr>
      <a:lvl3pPr marL="811213" indent="-261938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Arial" charset="0"/>
        </a:defRPr>
      </a:lvl3pPr>
      <a:lvl4pPr marL="1162050" indent="-25876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4pPr>
      <a:lvl5pPr marL="1531938" indent="-2524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5pPr>
      <a:lvl6pPr marL="1989138" indent="-2524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6pPr>
      <a:lvl7pPr marL="2446338" indent="-2524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7pPr>
      <a:lvl8pPr marL="2903538" indent="-2524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8pPr>
      <a:lvl9pPr marL="3360738" indent="-2524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sid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06625"/>
            <a:ext cx="82962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</a:t>
            </a:r>
          </a:p>
          <a:p>
            <a:pPr lvl="1"/>
            <a:r>
              <a:rPr lang="en-US" smtClean="0"/>
              <a:t>Nivå två</a:t>
            </a:r>
            <a:endParaRPr lang="sv-SE" smtClean="0"/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625475" y="342900"/>
            <a:ext cx="6051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Rubrik, mallsida</a:t>
            </a:r>
            <a:endParaRPr lang="en-US" smtClean="0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109538" y="6538913"/>
            <a:ext cx="26828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00" tIns="46800" rIns="93600" bIns="46800">
            <a:spAutoFit/>
          </a:bodyPr>
          <a:lstStyle/>
          <a:p>
            <a:pPr>
              <a:defRPr/>
            </a:pPr>
            <a:r>
              <a:rPr lang="en-US" sz="600" dirty="0">
                <a:latin typeface="Trebuchet MS" pitchFamily="34" charset="0"/>
              </a:rPr>
              <a:t>Copyright 2010 Sogeti. All rights reserved. Proprietary and Confidential.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363" y="6348413"/>
            <a:ext cx="5191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49775" y="6348413"/>
            <a:ext cx="2133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fld id="{AFA87F56-3B15-4C95-B569-6C6A067034FD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921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49775" y="6505575"/>
            <a:ext cx="21336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Sida </a:t>
            </a:r>
            <a:fld id="{BBEF9862-36ED-447C-8110-44AEF07E47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3081" name="Picture 11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27913" y="6327775"/>
            <a:ext cx="14366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Font typeface="Trebuchet MS" pitchFamily="34" charset="0"/>
        <a:buChar char=" "/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74638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Arial" charset="0"/>
        </a:defRPr>
      </a:lvl2pPr>
      <a:lvl3pPr marL="811213" indent="-261938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Arial" charset="0"/>
        </a:defRPr>
      </a:lvl3pPr>
      <a:lvl4pPr marL="1177925" indent="-274638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4pPr>
      <a:lvl5pPr marL="1531938" indent="-252413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5pPr>
      <a:lvl6pPr marL="1989138" indent="-252413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6pPr>
      <a:lvl7pPr marL="2446338" indent="-252413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7pPr>
      <a:lvl8pPr marL="2903538" indent="-252413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8pPr>
      <a:lvl9pPr marL="3360738" indent="-252413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E80124-D1A6-4382-9E5B-FB4B0B82648C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 smtClean="0"/>
              <a:t>VIS Etapp 2 Presentation</a:t>
            </a:r>
            <a:endParaRPr lang="sv-S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 smtClean="0"/>
              <a:t>Sida </a:t>
            </a:r>
            <a:fld id="{857A5723-3CDC-45F9-A6A8-52170D89ADF5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white">
          <a:xfrm>
            <a:off x="625475" y="517525"/>
            <a:ext cx="4754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sv-SE" sz="3000" b="1">
                <a:solidFill>
                  <a:srgbClr val="FFFFFF"/>
                </a:solidFill>
                <a:latin typeface="Trebuchet MS" pitchFamily="34" charset="0"/>
              </a:rPr>
              <a:t>Trebuchet fet 30 punkter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24025" y="3733800"/>
            <a:ext cx="6405563" cy="5762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>Demo </a:t>
            </a:r>
            <a:r>
              <a:rPr lang="sv-SE" dirty="0" smtClean="0"/>
              <a:t>VIS Etapp </a:t>
            </a:r>
            <a:r>
              <a:rPr lang="sv-SE" dirty="0" smtClean="0"/>
              <a:t>3</a:t>
            </a:r>
            <a:endParaRPr lang="sv-SE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 smtClean="0"/>
              <a:t>Release 3.2</a:t>
            </a:r>
            <a:endParaRPr lang="sv-SE" dirty="0"/>
          </a:p>
        </p:txBody>
      </p:sp>
      <p:pic>
        <p:nvPicPr>
          <p:cNvPr id="6" name="Picture 5" descr="n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4469" y="2582308"/>
            <a:ext cx="2152709" cy="845707"/>
          </a:xfrm>
          <a:prstGeom prst="rect">
            <a:avLst/>
          </a:prstGeom>
        </p:spPr>
      </p:pic>
      <p:pic>
        <p:nvPicPr>
          <p:cNvPr id="7" name="Picture 6" descr="soget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7702" y="2824820"/>
            <a:ext cx="2109788" cy="48513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med dagens demo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ABC3A-AD33-4991-B63F-1409D710D5E1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VIS Etapp </a:t>
            </a:r>
            <a:r>
              <a:rPr lang="sv-SE" dirty="0" smtClean="0"/>
              <a:t>3 </a:t>
            </a:r>
            <a:r>
              <a:rPr lang="sv-SE" dirty="0" smtClean="0"/>
              <a:t>Presentation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8EC9EAC0-BE3E-459C-AC62-88DEC7E2857D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Visa vad teamet byggt </a:t>
            </a:r>
            <a:r>
              <a:rPr lang="sv-SE" dirty="0" smtClean="0"/>
              <a:t>sedan förra demo tillfället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596328" y="2225040"/>
            <a:ext cx="5302247" cy="3833564"/>
            <a:chOff x="-396552" y="188640"/>
            <a:chExt cx="9937104" cy="7416824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2500494911"/>
                </p:ext>
              </p:extLst>
            </p:nvPr>
          </p:nvGraphicFramePr>
          <p:xfrm>
            <a:off x="755576" y="188640"/>
            <a:ext cx="8784976" cy="65527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1181373678"/>
                </p:ext>
              </p:extLst>
            </p:nvPr>
          </p:nvGraphicFramePr>
          <p:xfrm>
            <a:off x="3468216" y="2621136"/>
            <a:ext cx="3336032" cy="19599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996661075"/>
                </p:ext>
              </p:extLst>
            </p:nvPr>
          </p:nvGraphicFramePr>
          <p:xfrm>
            <a:off x="-396552" y="260648"/>
            <a:ext cx="3744416" cy="2525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13" name="Bent Arrow 12"/>
            <p:cNvSpPr/>
            <p:nvPr/>
          </p:nvSpPr>
          <p:spPr>
            <a:xfrm rot="10800000">
              <a:off x="1403648" y="2852935"/>
              <a:ext cx="502279" cy="967393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9629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graphicFrame>
          <p:nvGraphicFramePr>
            <p:cNvPr id="14" name="Diagram 13"/>
            <p:cNvGraphicFramePr/>
            <p:nvPr>
              <p:extLst>
                <p:ext uri="{D42A27DB-BD31-4B8C-83A1-F6EECF244321}">
                  <p14:modId xmlns:p14="http://schemas.microsoft.com/office/powerpoint/2010/main" val="3855221688"/>
                </p:ext>
              </p:extLst>
            </p:nvPr>
          </p:nvGraphicFramePr>
          <p:xfrm flipH="1">
            <a:off x="131168" y="3541464"/>
            <a:ext cx="3216696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15" name="Bent Arrow 14"/>
            <p:cNvSpPr/>
            <p:nvPr/>
          </p:nvSpPr>
          <p:spPr>
            <a:xfrm rot="11344799">
              <a:off x="1147079" y="6092152"/>
              <a:ext cx="3062839" cy="360669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5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Fokus för </a:t>
            </a:r>
            <a:r>
              <a:rPr lang="sv-SE" dirty="0" smtClean="0"/>
              <a:t>release 3.2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ABC3A-AD33-4991-B63F-1409D710D5E1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8EC9EAC0-BE3E-459C-AC62-88DEC7E2857D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503267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5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 items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37E2D-F7CC-44F0-927D-6A9A8BA1616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8EC9EAC0-BE3E-459C-AC62-88DEC7E2857D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sv-SE" dirty="0" smtClean="0"/>
              <a:t>VIS Gemensamt</a:t>
            </a:r>
            <a:endParaRPr lang="sv-SE" dirty="0" smtClean="0"/>
          </a:p>
          <a:p>
            <a:pPr lvl="2"/>
            <a:r>
              <a:rPr lang="sv-SE" dirty="0" smtClean="0"/>
              <a:t>Omtag meny</a:t>
            </a:r>
            <a:endParaRPr lang="sv-SE" dirty="0" smtClean="0"/>
          </a:p>
          <a:p>
            <a:pPr lvl="1"/>
            <a:r>
              <a:rPr lang="sv-SE" dirty="0" smtClean="0"/>
              <a:t>Producentplatser</a:t>
            </a:r>
            <a:endParaRPr lang="sv-SE" dirty="0"/>
          </a:p>
          <a:p>
            <a:pPr lvl="2"/>
            <a:r>
              <a:rPr lang="sv-SE" dirty="0"/>
              <a:t>Förändringar på startsidan / dokumentbibliotek</a:t>
            </a:r>
          </a:p>
          <a:p>
            <a:pPr lvl="2"/>
            <a:r>
              <a:rPr lang="sv-SE" dirty="0" smtClean="0"/>
              <a:t>Dokumenttyp obligatoriskt fält</a:t>
            </a:r>
            <a:endParaRPr lang="sv-SE" dirty="0" smtClean="0"/>
          </a:p>
          <a:p>
            <a:pPr lvl="2"/>
            <a:r>
              <a:rPr lang="sv-SE" dirty="0"/>
              <a:t>Hantering av </a:t>
            </a:r>
            <a:r>
              <a:rPr lang="sv-SE" dirty="0" smtClean="0"/>
              <a:t>arbetsflödesknappar</a:t>
            </a:r>
          </a:p>
          <a:p>
            <a:pPr lvl="2"/>
            <a:r>
              <a:rPr lang="sv-SE" dirty="0" smtClean="0"/>
              <a:t>Arbetsflödes historik</a:t>
            </a:r>
            <a:endParaRPr lang="sv-SE" dirty="0" smtClean="0"/>
          </a:p>
          <a:p>
            <a:pPr lvl="2"/>
            <a:r>
              <a:rPr lang="sv-SE" dirty="0" smtClean="0"/>
              <a:t>vägVISare aktivera mall</a:t>
            </a:r>
          </a:p>
          <a:p>
            <a:pPr lvl="2"/>
            <a:r>
              <a:rPr lang="sv-SE" dirty="0" smtClean="0"/>
              <a:t>Publiceringsstatus / revidering</a:t>
            </a:r>
            <a:endParaRPr lang="sv-SE" dirty="0" smtClean="0"/>
          </a:p>
          <a:p>
            <a:pPr lvl="2"/>
            <a:r>
              <a:rPr lang="sv-SE" dirty="0" smtClean="0"/>
              <a:t>Publicerade dokument går inte att tabort</a:t>
            </a:r>
          </a:p>
          <a:p>
            <a:pPr lvl="2"/>
            <a:r>
              <a:rPr lang="sv-SE" dirty="0" smtClean="0"/>
              <a:t>Besökare öppna PDF filer</a:t>
            </a:r>
          </a:p>
          <a:p>
            <a:pPr lvl="2"/>
            <a:endParaRPr lang="sv-SE" dirty="0" smtClean="0"/>
          </a:p>
          <a:p>
            <a:pPr lvl="1"/>
            <a:r>
              <a:rPr lang="sv-SE" dirty="0" smtClean="0"/>
              <a:t>Dokument+</a:t>
            </a:r>
            <a:endParaRPr lang="sv-SE" dirty="0" smtClean="0"/>
          </a:p>
          <a:p>
            <a:pPr lvl="2"/>
            <a:r>
              <a:rPr lang="sv-SE" dirty="0" smtClean="0"/>
              <a:t>Sök (navigering, sökresultat</a:t>
            </a:r>
            <a:r>
              <a:rPr lang="sv-SE" dirty="0"/>
              <a:t> </a:t>
            </a:r>
            <a:r>
              <a:rPr lang="sv-SE" dirty="0" smtClean="0"/>
              <a:t>och egenskaper)</a:t>
            </a:r>
            <a:endParaRPr lang="sv-SE" dirty="0" smtClean="0"/>
          </a:p>
          <a:p>
            <a:pPr lvl="2"/>
            <a:r>
              <a:rPr lang="sv-SE" dirty="0" smtClean="0"/>
              <a:t>Arkiv unika dokument-id</a:t>
            </a:r>
            <a:endParaRPr lang="sv-SE" dirty="0" smtClean="0"/>
          </a:p>
          <a:p>
            <a:pPr lvl="1"/>
            <a:r>
              <a:rPr lang="sv-SE" dirty="0" smtClean="0"/>
              <a:t>Förvaltning</a:t>
            </a:r>
          </a:p>
          <a:p>
            <a:pPr lvl="2"/>
            <a:r>
              <a:rPr lang="sv-SE" dirty="0" smtClean="0"/>
              <a:t>Vård länkar</a:t>
            </a:r>
            <a:endParaRPr lang="sv-SE" dirty="0" smtClean="0"/>
          </a:p>
        </p:txBody>
      </p:sp>
      <p:pic>
        <p:nvPicPr>
          <p:cNvPr id="19" name="Picture 2" descr="C:\Users\jerixon\AppData\Local\Microsoft\Windows\Temporary Internet Files\Content.IE5\6QWEMJX7\MC9004338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2" y="1145271"/>
            <a:ext cx="441440" cy="4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jerixon\AppData\Local\Microsoft\Windows\Temporary Internet Files\Content.IE5\6QWEMJX7\MC9004338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2" y="1716771"/>
            <a:ext cx="441440" cy="4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jerixon\AppData\Local\Microsoft\Windows\Temporary Internet Files\Content.IE5\6QWEMJX7\MC9004338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2" y="4193271"/>
            <a:ext cx="441440" cy="4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jerixon\AppData\Local\Microsoft\Windows\Temporary Internet Files\Content.IE5\6QWEMJX7\MC9004338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2" y="5046711"/>
            <a:ext cx="441440" cy="4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4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37E2D-F7CC-44F0-927D-6A9A8BA16169}" type="datetime1">
              <a:rPr lang="sv-SE" smtClean="0"/>
              <a:pPr>
                <a:defRPr/>
              </a:pPr>
              <a:t>2013-06-05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VIS Etapp 2 Presentation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Sida </a:t>
            </a:r>
            <a:fld id="{8EC9EAC0-BE3E-459C-AC62-88DEC7E2857D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87714" y="2652485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Tack för er uppmärksamhet!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Avslutande frågor?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07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Sogeti-Presentation-Template-Black">
  <a:themeElements>
    <a:clrScheme name="1_Sogeti-Presentation-Template 6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FE370F"/>
      </a:accent1>
      <a:accent2>
        <a:srgbClr val="008751"/>
      </a:accent2>
      <a:accent3>
        <a:srgbClr val="AAAAAA"/>
      </a:accent3>
      <a:accent4>
        <a:srgbClr val="DADADA"/>
      </a:accent4>
      <a:accent5>
        <a:srgbClr val="FEAEAA"/>
      </a:accent5>
      <a:accent6>
        <a:srgbClr val="007A49"/>
      </a:accent6>
      <a:hlink>
        <a:srgbClr val="AF261C"/>
      </a:hlink>
      <a:folHlink>
        <a:srgbClr val="F2D13D"/>
      </a:folHlink>
    </a:clrScheme>
    <a:fontScheme name="1_Sogeti-Presentation-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ogeti-Presentation-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ogeti-Presentation-Template 2">
        <a:dk1>
          <a:srgbClr val="000000"/>
        </a:dk1>
        <a:lt1>
          <a:srgbClr val="FFFFFF"/>
        </a:lt1>
        <a:dk2>
          <a:srgbClr val="FFFFFF"/>
        </a:dk2>
        <a:lt2>
          <a:srgbClr val="C1B5A5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ogeti-Presentation-Template 3">
        <a:dk1>
          <a:srgbClr val="000000"/>
        </a:dk1>
        <a:lt1>
          <a:srgbClr val="000000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AAAAAA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ogeti-Presentation-Template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ogeti-Presentation-Template 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DADADA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ogeti-Presentation-Template 6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FE370F"/>
        </a:accent1>
        <a:accent2>
          <a:srgbClr val="008751"/>
        </a:accent2>
        <a:accent3>
          <a:srgbClr val="AAAAAA"/>
        </a:accent3>
        <a:accent4>
          <a:srgbClr val="DADADA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ogeti-Presentation-Template">
  <a:themeElements>
    <a:clrScheme name="2_Sogeti-Presentation-Template 5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E370F"/>
      </a:accent1>
      <a:accent2>
        <a:srgbClr val="008751"/>
      </a:accent2>
      <a:accent3>
        <a:srgbClr val="FFFFFF"/>
      </a:accent3>
      <a:accent4>
        <a:srgbClr val="DADADA"/>
      </a:accent4>
      <a:accent5>
        <a:srgbClr val="FEAEAA"/>
      </a:accent5>
      <a:accent6>
        <a:srgbClr val="007A49"/>
      </a:accent6>
      <a:hlink>
        <a:srgbClr val="AF261C"/>
      </a:hlink>
      <a:folHlink>
        <a:srgbClr val="F2D13D"/>
      </a:folHlink>
    </a:clrScheme>
    <a:fontScheme name="2_Sogeti-Presentation-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600" tIns="46800" rIns="936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ogeti-Presentation-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ogeti-Presentation-Template 2">
        <a:dk1>
          <a:srgbClr val="000000"/>
        </a:dk1>
        <a:lt1>
          <a:srgbClr val="FFFFFF"/>
        </a:lt1>
        <a:dk2>
          <a:srgbClr val="FFFFFF"/>
        </a:dk2>
        <a:lt2>
          <a:srgbClr val="C1B5A5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ogeti-Presentation-Template 3">
        <a:dk1>
          <a:srgbClr val="000000"/>
        </a:dk1>
        <a:lt1>
          <a:srgbClr val="000000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AAAAAA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ogeti-Presentation-Template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000000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ogeti-Presentation-Template 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E370F"/>
        </a:accent1>
        <a:accent2>
          <a:srgbClr val="008751"/>
        </a:accent2>
        <a:accent3>
          <a:srgbClr val="FFFFFF"/>
        </a:accent3>
        <a:accent4>
          <a:srgbClr val="DADADA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ogeti-Presentation-Template 6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FE370F"/>
        </a:accent1>
        <a:accent2>
          <a:srgbClr val="008751"/>
        </a:accent2>
        <a:accent3>
          <a:srgbClr val="AAAAAA"/>
        </a:accent3>
        <a:accent4>
          <a:srgbClr val="DADADA"/>
        </a:accent4>
        <a:accent5>
          <a:srgbClr val="FEAEAA"/>
        </a:accent5>
        <a:accent6>
          <a:srgbClr val="007A49"/>
        </a:accent6>
        <a:hlink>
          <a:srgbClr val="AF261C"/>
        </a:hlink>
        <a:folHlink>
          <a:srgbClr val="F2D1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F2626"/>
      </a:dk2>
      <a:lt2>
        <a:srgbClr val="CE9C6A"/>
      </a:lt2>
      <a:accent1>
        <a:srgbClr val="FF3300"/>
      </a:accent1>
      <a:accent2>
        <a:srgbClr val="0066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005C00"/>
      </a:accent6>
      <a:hlink>
        <a:srgbClr val="66003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AF2626"/>
      </a:dk1>
      <a:lt1>
        <a:srgbClr val="FFFFFF"/>
      </a:lt1>
      <a:dk2>
        <a:srgbClr val="FFFFFF"/>
      </a:dk2>
      <a:lt2>
        <a:srgbClr val="CE9C6A"/>
      </a:lt2>
      <a:accent1>
        <a:srgbClr val="FF3300"/>
      </a:accent1>
      <a:accent2>
        <a:srgbClr val="006600"/>
      </a:accent2>
      <a:accent3>
        <a:srgbClr val="FFFFFF"/>
      </a:accent3>
      <a:accent4>
        <a:srgbClr val="951F1F"/>
      </a:accent4>
      <a:accent5>
        <a:srgbClr val="FFADAA"/>
      </a:accent5>
      <a:accent6>
        <a:srgbClr val="005C00"/>
      </a:accent6>
      <a:hlink>
        <a:srgbClr val="66003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llmän projektpresentation" ma:contentTypeID="0x010100D7963E0E5B7A40E5AEA07389401D709F00961A53B456A74BF9B47A39F533F550AB030300E4CAB343DF128142835797F434077966" ma:contentTypeVersion="29" ma:contentTypeDescription="Allmän projektpresentation" ma:contentTypeScope="" ma:versionID="8fd00e25cc059d78ce57c1aa4b4daff3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627683cf1bec21ab5050c82ef26aed51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ProjectNr" minOccurs="0"/>
                <xsd:element ref="ns1:NLLProjectTypeTaxHTField0" minOccurs="0"/>
                <xsd:element ref="ns1:NLLProjectTypeText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Nr" ma:index="24" nillable="true" ma:displayName="Projektnr" ma:hidden="true" ma:internalName="NLLProjectNr" ma:readOnly="true">
      <xsd:simpleType>
        <xsd:restriction base="dms:Text"/>
      </xsd:simpleType>
    </xsd:element>
    <xsd:element name="NLLProjectTypeTaxHTField0" ma:index="26" nillable="true" ma:taxonomy="true" ma:internalName="NLLProjectTypeTaxHTField0" ma:taxonomyFieldName="NLLProjectType" ma:displayName="Projekttyp" ma:readOnly="true" ma:fieldId="{da084c44-0780-45ee-93ed-f300840b1d3b}" ma:sspId="39d54842-4abd-4019-b0bf-19e71d696155" ma:termSetId="65777e8a-f289-40c0-a115-80cb857180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TypeText" ma:index="27" nillable="true" ma:displayName="Projekttyp" ma:hidden="true" ma:internalName="NLLProjectTypeText" ma:readOnly="true">
      <xsd:simpleType>
        <xsd:restriction base="dms:Text"/>
      </xsd:simpleType>
    </xsd:element>
    <xsd:element name="prdProcessTaxHTField0" ma:index="28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9" nillable="true" ma:displayName="Version" ma:internalName="NLLVersion" ma:readOnly="false">
      <xsd:simpleType>
        <xsd:restriction base="dms:Text"/>
      </xsd:simpleType>
    </xsd:element>
    <xsd:element name="NLLModifiedBy" ma:index="30" nillable="true" ma:displayName="Upprättad av" ma:hidden="true" ma:internalName="NLLModifiedBy">
      <xsd:simpleType>
        <xsd:restriction base="dms:Text"/>
      </xsd:simpleType>
    </xsd:element>
    <xsd:element name="NLLDocumentIDValue" ma:index="31" nillable="true" ma:displayName="Dokument-Id Värde" ma:hidden="true" ma:internalName="NLLDocumentIDValue">
      <xsd:simpleType>
        <xsd:restriction base="dms:Text"/>
      </xsd:simpleType>
    </xsd:element>
    <xsd:element name="NLLPublishingstatus" ma:index="32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3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5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8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9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0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1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2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3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4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>
  <documentManagement>
    <NLLDocumentIDValue xmlns="http://schemas.microsoft.com/sharepoint/v3">PITMT9-5-139</NLLDocumentIDValue>
    <NLLPublishingstatus xmlns="http://schemas.microsoft.com/sharepoint/v3">Publicerad</NLLPublishingstatus>
    <NLLThinningTime xmlns="http://schemas.microsoft.com/sharepoint/v3" xsi:nil="true"/>
    <prdProcessTaxHTField0 xmlns="http://schemas.microsoft.com/sharepoint/v3">
      <Terms xmlns="http://schemas.microsoft.com/office/infopath/2007/PartnerControls"/>
    </prdProcessTaxHTField0>
    <AnsvarigQuickpart xmlns="http://schemas.microsoft.com/sharepoint/v3">Anne-Li Nilsson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Regionstöd</TermName>
          <TermId xmlns="http://schemas.microsoft.com/office/infopath/2007/PartnerControls">df12321a-0818-4b4c-a600-d496295fbe91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Allmän projektpresentation</TermName>
          <TermId xmlns="http://schemas.microsoft.com/office/infopath/2007/PartnerControls">a6187914-8754-43b9-a8a1-f03325f4872f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Matz Aidanpää</NLLModifiedBy>
    <NLLDiarienummer xmlns="http://schemas.microsoft.com/sharepoint/v3" xsi:nil="true"/>
    <NLLProjec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IT/MT</TermName>
          <TermId xmlns="http://schemas.microsoft.com/office/infopath/2007/PartnerControls">34ab9ae8-cd12-4c4d-a0cf-df0bea4b3ed7</TermId>
        </TermInfo>
      </Terms>
    </NLLProjectTypeTaxHTField0>
    <NLLProjectTypeText xmlns="http://schemas.microsoft.com/sharepoint/v3">IT/MT</NLLProjectTypeText>
    <NLLProjectNr xmlns="http://schemas.microsoft.com/sharepoint/v3">P_IT/MT_9</NLLProjectNr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sprintdemo</TermName>
          <TermId xmlns="http://schemas.microsoft.com/office/infopath/2007/PartnerControls">6af78c61-c136-4def-b6c4-703f11784d24</TermId>
        </TermInfo>
        <TermInfo xmlns="http://schemas.microsoft.com/office/infopath/2007/PartnerControls">
          <TermName xmlns="http://schemas.microsoft.com/office/infopath/2007/PartnerControls">VIS etapp3</TermName>
          <TermId xmlns="http://schemas.microsoft.com/office/infopath/2007/PartnerControls">0e6d470f-2504-4332-80ea-bec917851287</TermId>
        </TermInfo>
      </Terms>
    </TaxKeywordTaxHTField>
    <_dlc_DocId xmlns="bfe5ee2f-6261-4ef7-9094-605fbf1c60c0">PITMT9-5-139</_dlc_DocId>
    <_dlc_DocIdUrl xmlns="bfe5ee2f-6261-4ef7-9094-605fbf1c60c0">
      <Url>http://spportal.extvis.local/process/projekt/_layouts/DocIdRedir.aspx?ID=PITMT9-5-139</Url>
      <Description>PITMT9-5-139</Description>
    </_dlc_DocIdUrl>
    <_dlc_DocIdPersistId xmlns="bfe5ee2f-6261-4ef7-9094-605fbf1c60c0">false</_dlc_DocIdPersistId>
    <VISResponsible xmlns="af834ee9-b00b-4978-96cf-ee7e39717281">
      <UserInfo>
        <DisplayName>Anne-Li Nilsson</DisplayName>
        <AccountId>14</AccountId>
        <AccountType/>
      </UserInfo>
    </VISResponsible>
    <VIS_DocumentId xmlns="af834ee9-b00b-4978-96cf-ee7e39717281">
      <Url>http://samarbeta.nll.se/projekt/visetapp3/_layouts/DocIdRedir.aspx?ID=PITMT9-5-139</Url>
      <Description>PITMT9-5-139</Description>
    </VIS_DocumentId>
    <DocumentStatus xmlns="af834ee9-b00b-4978-96cf-ee7e39717281">
      <Url>http://samarbeta.nll.se/projekt/visetapp3/_layouts/WrkStat.aspx?List=fd545b29%2D2074%2D4160%2Da4c0%2D0098233a28c9&amp;WorkflowInstanceID=3c1dcede%2D9c38%2D4a48%2D990f%2D5bca63aba90f</Url>
      <Description>Publicerad</Description>
    </DocumentStatus>
    <NLLPublishDate xmlns="http://schemas.microsoft.com/sharepoint/v3" xsi:nil="true"/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IT/MT stöd A-Ö</TermName>
          <TermId xmlns="http://schemas.microsoft.com/office/infopath/2007/PartnerControls">5e471073-f63b-4a8b-a1aa-b1e7471e4bc5</TermId>
        </TermInfo>
      </Terms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 etapp3</TermName>
          <TermId xmlns="http://schemas.microsoft.com/office/infopath/2007/PartnerControls">f8cbbc41-fb95-4410-bc58-85d3bafb9a55</TermId>
        </TermInfo>
      </Terms>
    </NLLProducerPlaceTaxHTField0>
    <NLLPublishDateQuickpart xmlns="http://schemas.microsoft.com/sharepoint/v3" xsi:nil="true"/>
    <NLLEstablishedByQuickpart xmlns="http://schemas.microsoft.com/sharepoint/v3" xsi:nil="true"/>
    <NLLEstablishedBy xmlns="http://schemas.microsoft.com/sharepoint/v3">
      <UserInfo>
        <DisplayName/>
        <AccountId/>
        <AccountType/>
      </UserInfo>
    </NLLEstablishedBy>
    <VersionComment xmlns="http://schemas.microsoft.com/sharepoint/v3" xsi:nil="true"/>
    <NLLPublished xmlns="http://schemas.microsoft.com/sharepoint/v3" xsi:nil="true"/>
    <NLLLockWorkflows xmlns="http://schemas.microsoft.com/sharepoint/v3">false</NLLLockWorkflows>
  </documentManagement>
</p:properties>
</file>

<file path=customXml/itemProps1.xml><?xml version="1.0" encoding="utf-8"?>
<ds:datastoreItem xmlns:ds="http://schemas.openxmlformats.org/officeDocument/2006/customXml" ds:itemID="{B96B51D7-23BB-4C7C-B044-12999CA82325}"/>
</file>

<file path=customXml/itemProps2.xml><?xml version="1.0" encoding="utf-8"?>
<ds:datastoreItem xmlns:ds="http://schemas.openxmlformats.org/officeDocument/2006/customXml" ds:itemID="{120CCCAB-3E28-4F84-8332-075E12EFD61C}"/>
</file>

<file path=customXml/itemProps3.xml><?xml version="1.0" encoding="utf-8"?>
<ds:datastoreItem xmlns:ds="http://schemas.openxmlformats.org/officeDocument/2006/customXml" ds:itemID="{989C5B56-0630-47F7-B5D8-839DC44CC2AE}"/>
</file>

<file path=customXml/itemProps4.xml><?xml version="1.0" encoding="utf-8"?>
<ds:datastoreItem xmlns:ds="http://schemas.openxmlformats.org/officeDocument/2006/customXml" ds:itemID="{6FB9D545-BE52-4007-9613-330C3659B570}"/>
</file>

<file path=docProps/app.xml><?xml version="1.0" encoding="utf-8"?>
<Properties xmlns="http://schemas.openxmlformats.org/officeDocument/2006/extended-properties" xmlns:vt="http://schemas.openxmlformats.org/officeDocument/2006/docPropsVTypes">
  <Template>Sogeti-Presentation-Template-Black</Template>
  <TotalTime>3968</TotalTime>
  <Words>138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Sogeti-Presentation-Template-Black</vt:lpstr>
      <vt:lpstr>2_Sogeti-Presentation-Template</vt:lpstr>
      <vt:lpstr>Origin</vt:lpstr>
      <vt:lpstr>Demo VIS Etapp 3</vt:lpstr>
      <vt:lpstr>Syfte med dagens demo</vt:lpstr>
      <vt:lpstr>Fokus för release 3.2</vt:lpstr>
      <vt:lpstr>Work items</vt:lpstr>
      <vt:lpstr>Tack för er uppmärksamhet!  Avslutande frågor?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 demo VIS Etapp 2</dc:title>
  <dc:subject>Sprint 9</dc:subject>
  <dc:creator>Matz Aidanpää</dc:creator>
  <cp:keywords>sprintdemo; VIS etapp3</cp:keywords>
  <cp:lastModifiedBy>Matz A</cp:lastModifiedBy>
  <cp:revision>251</cp:revision>
  <cp:lastPrinted>2002-01-14T18:02:42Z</cp:lastPrinted>
  <dcterms:created xsi:type="dcterms:W3CDTF">2011-02-10T13:54:52Z</dcterms:created>
  <dcterms:modified xsi:type="dcterms:W3CDTF">2013-06-05T11:03:22Z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0x010100D7963E0E5B7A40E5AEA07389401D709F00961A53B456A74BF9B47A39F533F550AB030300E4CAB343DF128142835797F434077966</vt:lpwstr>
  </property>
  <property fmtid="{D5CDD505-2E9C-101B-9397-08002B2CF9AE}" pid="3" name="_dlc_DocIdItemGuid">
    <vt:lpwstr>acc47697-6a3d-46d4-8595-fdd4f0112fc8</vt:lpwstr>
  </property>
  <property fmtid="{D5CDD505-2E9C-101B-9397-08002B2CF9AE}" pid="4" name="TaxKeyword">
    <vt:lpwstr>9;#sprintdemo|6af78c61-c136-4def-b6c4-703f11784d24;#6;#VIS etapp3|0e6d470f-2504-4332-80ea-bec917851287</vt:lpwstr>
  </property>
  <property fmtid="{D5CDD505-2E9C-101B-9397-08002B2CF9AE}" pid="5" name="NLLStakeholder">
    <vt:lpwstr>229;#Division Regionstöd|df12321a-0818-4b4c-a600-d496295fbe91</vt:lpwstr>
  </property>
  <property fmtid="{D5CDD505-2E9C-101B-9397-08002B2CF9AE}" pid="6" name="NLLDocumentType">
    <vt:lpwstr>3;#Allmän projektpresentation|a6187914-8754-43b9-a8a1-f03325f4872f</vt:lpwstr>
  </property>
  <property fmtid="{D5CDD505-2E9C-101B-9397-08002B2CF9AE}" pid="7" name="NLLProjectType">
    <vt:lpwstr>4;#IT/MT|34ab9ae8-cd12-4c4d-a0cf-df0bea4b3ed7</vt:lpwstr>
  </property>
  <property fmtid="{D5CDD505-2E9C-101B-9397-08002B2CF9AE}" pid="8" name="TaxCatchAll">
    <vt:lpwstr>9;#sprintdemo;#229;#Division Regionstöd|df12321a-0818-4b4c-a600-d496295fbe91;#230;#IT/MT stöd A-Ö|5e471073-f63b-4a8b-a1aa-b1e7471e4bc5;#6;#VIS etapp3;#39;#VIS etapp3|f8cbbc41-fb95-4410-bc58-85d3bafb9a55;#4;#IT/MT|34ab9ae8-cd12-4c4d-a0cf-df0bea4b3ed7;#3;#Allmän projektpresentation|a6187914-8754-43b9-a8a1-f03325f4872f</vt:lpwstr>
  </property>
  <property fmtid="{D5CDD505-2E9C-101B-9397-08002B2CF9AE}" pid="9" name="NLLTargetGroup">
    <vt:lpwstr/>
  </property>
  <property fmtid="{D5CDD505-2E9C-101B-9397-08002B2CF9AE}" pid="10" name="prdProcess">
    <vt:lpwstr/>
  </property>
  <property fmtid="{D5CDD505-2E9C-101B-9397-08002B2CF9AE}" pid="12" name="Order">
    <vt:r8>13900</vt:r8>
  </property>
  <property fmtid="{D5CDD505-2E9C-101B-9397-08002B2CF9AE}" pid="13" name="NLLApprovedBy">
    <vt:lpwstr/>
  </property>
  <property fmtid="{D5CDD505-2E9C-101B-9397-08002B2CF9AE}" pid="15" name="NLLPTCProcessTeam">
    <vt:lpwstr/>
  </property>
  <property fmtid="{D5CDD505-2E9C-101B-9397-08002B2CF9AE}" pid="16" name="NLLFactOwner">
    <vt:lpwstr>http://samarbeta.nll.se/projekt/visetapp3, VIS etapp3</vt:lpwstr>
  </property>
  <property fmtid="{D5CDD505-2E9C-101B-9397-08002B2CF9AE}" pid="17" name="NLLFactOwnerText">
    <vt:lpwstr>VIS etapp3</vt:lpwstr>
  </property>
  <property fmtid="{D5CDD505-2E9C-101B-9397-08002B2CF9AE}" pid="18" name="CareActionCodeSurgical">
    <vt:lpwstr/>
  </property>
  <property fmtid="{D5CDD505-2E9C-101B-9397-08002B2CF9AE}" pid="19" name="NLLProducerPlace">
    <vt:lpwstr>39;#VIS etapp3|f8cbbc41-fb95-4410-bc58-85d3bafb9a55</vt:lpwstr>
  </property>
  <property fmtid="{D5CDD505-2E9C-101B-9397-08002B2CF9AE}" pid="20" name="PsychiatricCodeTaxHTField0">
    <vt:lpwstr/>
  </property>
  <property fmtid="{D5CDD505-2E9C-101B-9397-08002B2CF9AE}" pid="21" name="NLLInformationCollection">
    <vt:lpwstr>230;#IT/MT stöd A-Ö|5e471073-f63b-4a8b-a1aa-b1e7471e4bc5</vt:lpwstr>
  </property>
  <property fmtid="{D5CDD505-2E9C-101B-9397-08002B2CF9AE}" pid="22" name="TLVCodeDiagnosisTaxHTField0">
    <vt:lpwstr/>
  </property>
  <property fmtid="{D5CDD505-2E9C-101B-9397-08002B2CF9AE}" pid="23" name="SpecialtyTaxHTField0">
    <vt:lpwstr/>
  </property>
  <property fmtid="{D5CDD505-2E9C-101B-9397-08002B2CF9AE}" pid="24" name="NLLMeetingType">
    <vt:lpwstr/>
  </property>
  <property fmtid="{D5CDD505-2E9C-101B-9397-08002B2CF9AE}" pid="25" name="CareActionCodeNonSurgical">
    <vt:lpwstr/>
  </property>
  <property fmtid="{D5CDD505-2E9C-101B-9397-08002B2CF9AE}" pid="26" name="CompulsoryActionTaxHTField0">
    <vt:lpwstr/>
  </property>
  <property fmtid="{D5CDD505-2E9C-101B-9397-08002B2CF9AE}" pid="27" name="Specialty">
    <vt:lpwstr/>
  </property>
  <property fmtid="{D5CDD505-2E9C-101B-9397-08002B2CF9AE}" pid="28" name="ICD10Code">
    <vt:lpwstr/>
  </property>
  <property fmtid="{D5CDD505-2E9C-101B-9397-08002B2CF9AE}" pid="29" name="AnalysisNameTaxHTField0">
    <vt:lpwstr/>
  </property>
  <property fmtid="{D5CDD505-2E9C-101B-9397-08002B2CF9AE}" pid="30" name="NLLMtptCode">
    <vt:lpwstr/>
  </property>
  <property fmtid="{D5CDD505-2E9C-101B-9397-08002B2CF9AE}" pid="31" name="NLLMeetingTypeTaxHTField0">
    <vt:lpwstr/>
  </property>
  <property fmtid="{D5CDD505-2E9C-101B-9397-08002B2CF9AE}" pid="32" name="CareActionCodeSurgicalTaxHTField0">
    <vt:lpwstr/>
  </property>
  <property fmtid="{D5CDD505-2E9C-101B-9397-08002B2CF9AE}" pid="33" name="PharmaceuticalCodeTaxHTField0">
    <vt:lpwstr/>
  </property>
  <property fmtid="{D5CDD505-2E9C-101B-9397-08002B2CF9AE}" pid="34" name="ICD10CodeTaxHTField0">
    <vt:lpwstr/>
  </property>
  <property fmtid="{D5CDD505-2E9C-101B-9397-08002B2CF9AE}" pid="35" name="CompulsoryAction">
    <vt:lpwstr/>
  </property>
  <property fmtid="{D5CDD505-2E9C-101B-9397-08002B2CF9AE}" pid="36" name="References">
    <vt:lpwstr/>
  </property>
  <property fmtid="{D5CDD505-2E9C-101B-9397-08002B2CF9AE}" pid="37" name="TLVCodeAction">
    <vt:lpwstr/>
  </property>
  <property fmtid="{D5CDD505-2E9C-101B-9397-08002B2CF9AE}" pid="38" name="RadiologicalCode">
    <vt:lpwstr/>
  </property>
  <property fmtid="{D5CDD505-2E9C-101B-9397-08002B2CF9AE}" pid="39" name="TLVCodeDiagnosis">
    <vt:lpwstr/>
  </property>
  <property fmtid="{D5CDD505-2E9C-101B-9397-08002B2CF9AE}" pid="40" name="PharmaceuticalCode">
    <vt:lpwstr/>
  </property>
  <property fmtid="{D5CDD505-2E9C-101B-9397-08002B2CF9AE}" pid="41" name="ReferencesTaxHTField0">
    <vt:lpwstr/>
  </property>
  <property fmtid="{D5CDD505-2E9C-101B-9397-08002B2CF9AE}" pid="42" name="TLVCodeActionTaxHTField0">
    <vt:lpwstr/>
  </property>
  <property fmtid="{D5CDD505-2E9C-101B-9397-08002B2CF9AE}" pid="43" name="PsychiatricCode">
    <vt:lpwstr/>
  </property>
  <property fmtid="{D5CDD505-2E9C-101B-9397-08002B2CF9AE}" pid="44" name="RadiologicalCodeTaxHTField0">
    <vt:lpwstr/>
  </property>
  <property fmtid="{D5CDD505-2E9C-101B-9397-08002B2CF9AE}" pid="45" name="AnalysisName">
    <vt:lpwstr/>
  </property>
  <property fmtid="{D5CDD505-2E9C-101B-9397-08002B2CF9AE}" pid="46" name="NLLMtptCodeTaxHTField0">
    <vt:lpwstr/>
  </property>
  <property fmtid="{D5CDD505-2E9C-101B-9397-08002B2CF9AE}" pid="47" name="CareActionCodeNonSurgicalTaxHTField0">
    <vt:lpwstr/>
  </property>
  <property fmtid="{D5CDD505-2E9C-101B-9397-08002B2CF9AE}" pid="48" name="NLLApprovedByQuickPart">
    <vt:lpwstr/>
  </property>
  <property fmtid="{D5CDD505-2E9C-101B-9397-08002B2CF9AE}" pid="49" name="xd_ProgID">
    <vt:lpwstr/>
  </property>
  <property fmtid="{D5CDD505-2E9C-101B-9397-08002B2CF9AE}" pid="50" name="_dlc_Exempt">
    <vt:bool>false</vt:bool>
  </property>
  <property fmtid="{D5CDD505-2E9C-101B-9397-08002B2CF9AE}" pid="51" name="_SourceUrl">
    <vt:lpwstr/>
  </property>
  <property fmtid="{D5CDD505-2E9C-101B-9397-08002B2CF9AE}" pid="52" name="_SharedFileIndex">
    <vt:lpwstr/>
  </property>
  <property fmtid="{D5CDD505-2E9C-101B-9397-08002B2CF9AE}" pid="54" name="TemplateUrl">
    <vt:lpwstr/>
  </property>
  <property fmtid="{D5CDD505-2E9C-101B-9397-08002B2CF9AE}" pid="56" name="NLLDecisionLevelManagedTaxHTField0">
    <vt:lpwstr/>
  </property>
  <property fmtid="{D5CDD505-2E9C-101B-9397-08002B2CF9AE}" pid="57" name="NLLDecisionLevelGoverning">
    <vt:lpwstr/>
  </property>
  <property fmtid="{D5CDD505-2E9C-101B-9397-08002B2CF9AE}" pid="59" name="NLLPTCVISEditor">
    <vt:lpwstr/>
  </property>
  <property fmtid="{D5CDD505-2E9C-101B-9397-08002B2CF9AE}" pid="60" name="xd_Signature">
    <vt:bool>false</vt:bool>
  </property>
  <property fmtid="{D5CDD505-2E9C-101B-9397-08002B2CF9AE}" pid="61" name="NLLDecisionLevel">
    <vt:lpwstr/>
  </property>
  <property fmtid="{D5CDD505-2E9C-101B-9397-08002B2CF9AE}" pid="63" name="NLLPTCProcessLeader">
    <vt:lpwstr/>
  </property>
  <property fmtid="{D5CDD505-2E9C-101B-9397-08002B2CF9AE}" pid="64" name="NLLDecisionLevelManaged">
    <vt:lpwstr/>
  </property>
</Properties>
</file>